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9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A603-61E3-495C-90AF-F2AE9DB67374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9ED-1501-4392-8FB8-E39FA17D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199" cy="6927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6419" y="1681163"/>
            <a:ext cx="859535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7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199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160</cp:revision>
  <dcterms:created xsi:type="dcterms:W3CDTF">2021-06-02T01:34:28Z</dcterms:created>
  <dcterms:modified xsi:type="dcterms:W3CDTF">2024-01-21T00:33:25Z</dcterms:modified>
</cp:coreProperties>
</file>