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3" r:id="rId2"/>
    <p:sldId id="274" r:id="rId3"/>
    <p:sldId id="300" r:id="rId4"/>
    <p:sldId id="301" r:id="rId5"/>
    <p:sldId id="299" r:id="rId6"/>
    <p:sldId id="302" r:id="rId7"/>
    <p:sldId id="307" r:id="rId8"/>
    <p:sldId id="304" r:id="rId9"/>
    <p:sldId id="281" r:id="rId10"/>
    <p:sldId id="305" r:id="rId11"/>
    <p:sldId id="289" r:id="rId12"/>
    <p:sldId id="296" r:id="rId13"/>
    <p:sldId id="306" r:id="rId14"/>
    <p:sldId id="298" r:id="rId15"/>
  </p:sldIdLst>
  <p:sldSz cx="14630400" cy="8229600"/>
  <p:notesSz cx="6858000" cy="9144000"/>
  <p:defaultTextStyle>
    <a:defPPr>
      <a:defRPr lang="vi-VN"/>
    </a:defPPr>
    <a:lvl1pPr marL="0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83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67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450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934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417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901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384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867" algn="l" defTabSz="146296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56" y="4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18930-392A-4B31-B810-6D04F5721AA2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FA94-BC75-4B1D-8E15-C2945213C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FA94-BC75-4B1D-8E15-C2945213C4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FA94-BC75-4B1D-8E15-C2945213C4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FA94-BC75-4B1D-8E15-C2945213C4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4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44" indent="0">
              <a:buNone/>
              <a:defRPr sz="4000"/>
            </a:lvl2pPr>
            <a:lvl3pPr marL="1306090" indent="0">
              <a:buNone/>
              <a:defRPr sz="3400"/>
            </a:lvl3pPr>
            <a:lvl4pPr marL="1959135" indent="0">
              <a:buNone/>
              <a:defRPr sz="2900"/>
            </a:lvl4pPr>
            <a:lvl5pPr marL="2612181" indent="0">
              <a:buNone/>
              <a:defRPr sz="2900"/>
            </a:lvl5pPr>
            <a:lvl6pPr marL="3265225" indent="0">
              <a:buNone/>
              <a:defRPr sz="2900"/>
            </a:lvl6pPr>
            <a:lvl7pPr marL="3918270" indent="0">
              <a:buNone/>
              <a:defRPr sz="2900"/>
            </a:lvl7pPr>
            <a:lvl8pPr marL="4571314" indent="0">
              <a:buNone/>
              <a:defRPr sz="2900"/>
            </a:lvl8pPr>
            <a:lvl9pPr marL="522435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9" tIns="65305" rIns="130609" bIns="653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9" tIns="65305" rIns="130609" bIns="65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11A5-39A4-4957-9A1D-1DD798D56AA1}" type="datetimeFigureOut">
              <a:rPr lang="vi-VN" smtClean="0"/>
              <a:pPr/>
              <a:t>06/12/2023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A6DE-4421-4D9E-8E5E-383A6BC2DDE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defTabSz="13060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84" indent="-489784" algn="l" defTabSz="13060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98" indent="-408154" algn="l" defTabSz="13060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13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657" indent="-326522" algn="l" defTabSz="130609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702" indent="-326522" algn="l" defTabSz="130609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1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9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C&#194;Y%20GIA%20&#272;&#204;NH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1426393">
              <a:defRPr/>
            </a:pPr>
            <a:endParaRPr lang="en-US" sz="6900" dirty="0" smtClean="0"/>
          </a:p>
        </p:txBody>
      </p:sp>
      <p:pic>
        <p:nvPicPr>
          <p:cNvPr id="2051" name="Content Placeholder 3" descr="hinh-nen-powerpoint-chuyen-dong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42953" y="2"/>
            <a:ext cx="15161352" cy="8486806"/>
          </a:xfrm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257258" y="548643"/>
            <a:ext cx="12573088" cy="62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97" tIns="73148" rIns="146297" bIns="73148">
            <a:spAutoFit/>
          </a:bodyPr>
          <a:lstStyle/>
          <a:p>
            <a:pPr algn="ctr" defTabSz="1531545"/>
            <a:r>
              <a:rPr lang="en-US" sz="31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31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1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1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1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1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1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LỘC</a:t>
            </a:r>
            <a:endParaRPr lang="en-US" sz="31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" y="2571739"/>
            <a:ext cx="14287547" cy="1994384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CHÀO QUÝ THẦY, CÔ GIÁO</a:t>
            </a:r>
          </a:p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DỰ </a:t>
            </a:r>
            <a:r>
              <a:rPr lang="en-US" sz="6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 VÀ THĂM LỚP</a:t>
            </a:r>
            <a:endParaRPr lang="en-US" sz="6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912" y="4834893"/>
            <a:ext cx="11296687" cy="2271383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 defTabSz="1531545">
              <a:defRPr/>
            </a:pPr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 MĨ THUẬT</a:t>
            </a:r>
          </a:p>
          <a:p>
            <a:pPr algn="ctr" defTabSz="1531545">
              <a:defRPr/>
            </a:pPr>
            <a:r>
              <a:rPr lang="en-US" sz="4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31545">
              <a:defRPr/>
            </a:pPr>
            <a:r>
              <a:rPr lang="en-US" sz="4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4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5978" y="1257282"/>
            <a:ext cx="1000132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 dirty="0" smtClean="0">
                <a:solidFill>
                  <a:srgbClr val="7030A0"/>
                </a:solidFill>
                <a:latin typeface="Times New Roman" pitchFamily="18" charset="0"/>
              </a:rPr>
              <a:t>TRƯỜNG TIỂU HỌC </a:t>
            </a:r>
            <a:r>
              <a:rPr lang="en-US" altLang="en-US" sz="3100" b="1" smtClean="0">
                <a:solidFill>
                  <a:srgbClr val="7030A0"/>
                </a:solidFill>
                <a:latin typeface="Times New Roman" pitchFamily="18" charset="0"/>
              </a:rPr>
              <a:t>ĐẠI </a:t>
            </a:r>
            <a:r>
              <a:rPr lang="en-US" altLang="en-US" sz="3100" b="1" smtClean="0">
                <a:solidFill>
                  <a:srgbClr val="7030A0"/>
                </a:solidFill>
                <a:latin typeface="Times New Roman" pitchFamily="18" charset="0"/>
              </a:rPr>
              <a:t>QUANG</a:t>
            </a:r>
            <a:endParaRPr lang="en-US" altLang="en-US" sz="31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ền slide\50-hinh-nen-powerpoint-don-gian-tinh-te-nhat-hien-na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630402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505200"/>
            <a:ext cx="13030200" cy="1163387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/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thiệu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66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ền slide\50-hinh-nen-powerpoint-don-gian-tinh-te-nhat-hien-na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0"/>
            <a:ext cx="14630402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2667000"/>
            <a:ext cx="12725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Hoạt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động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được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hiện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mĩ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thuật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ja-JP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Bạn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̃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dùng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những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màu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sắc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hiện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của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mình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ja-JP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Bạn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thích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mĩ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thuật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nhất</a:t>
            </a: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ja-JP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41995" cy="822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217" y="2185974"/>
            <a:ext cx="12787402" cy="1163387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38400"/>
            <a:ext cx="1463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Hoạt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động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được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hiện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mĩ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thuật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Bạn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̃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dùng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những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màu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sắc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hiện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của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mình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Bạn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thích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mĩ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thuật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nhất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41995" cy="822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276600"/>
            <a:ext cx="12787402" cy="1163387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76600" y="3505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VẬN</a:t>
            </a:r>
            <a:r>
              <a:rPr kumimoji="0" lang="en-US" altLang="ja-JP" sz="4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DỤNG</a:t>
            </a:r>
          </a:p>
        </p:txBody>
      </p:sp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0-2021duyen\Untitl...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664" y="0"/>
            <a:ext cx="10629974" cy="8229600"/>
          </a:xfrm>
          <a:prstGeom prst="rect">
            <a:avLst/>
          </a:prstGeom>
          <a:noFill/>
        </p:spPr>
      </p:pic>
      <p:pic>
        <p:nvPicPr>
          <p:cNvPr id="3" name="Picture 2" descr="D:\Viền slide\image-47097475-background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656" y="3086093"/>
            <a:ext cx="13830397" cy="978721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quí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5400" b="1" spc="8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0743" y="53341"/>
            <a:ext cx="13168923" cy="1371600"/>
          </a:xfrm>
          <a:prstGeom prst="rect">
            <a:avLst/>
          </a:prstGeom>
        </p:spPr>
        <p:txBody>
          <a:bodyPr lIns="146297" tIns="73148" rIns="146297" bIns="73148" anchor="ctr">
            <a:normAutofit/>
          </a:bodyPr>
          <a:lstStyle/>
          <a:p>
            <a:pPr algn="ctr">
              <a:defRPr/>
            </a:pPr>
            <a:r>
              <a:rPr lang="en-GB" sz="59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GB" sz="59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59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GB" sz="5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59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GB" sz="59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5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22 </a:t>
            </a:r>
            <a:r>
              <a:rPr lang="en-GB" sz="59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GB" sz="59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5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lang="en-GB" sz="59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GB" sz="59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5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52" y="2757478"/>
            <a:ext cx="14173248" cy="2563771"/>
          </a:xfrm>
          <a:prstGeom prst="rect">
            <a:avLst/>
          </a:prstGeom>
          <a:noFill/>
        </p:spPr>
        <p:txBody>
          <a:bodyPr wrap="square" lIns="146297" tIns="73148" rIns="146297" bIns="73148">
            <a:spAutoFit/>
          </a:bodyPr>
          <a:lstStyle/>
          <a:p>
            <a:pPr algn="ctr">
              <a:defRPr/>
            </a:pP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Chủ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9: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9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en-GB" sz="49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2258" y="3829048"/>
            <a:ext cx="1444616" cy="707882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en-GB" sz="4000" b="1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1" y="1600200"/>
            <a:ext cx="4191000" cy="101565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Mĩ </a:t>
            </a:r>
            <a:r>
              <a:rPr lang="en-GB" sz="6000" b="1" dirty="0" err="1" smtClean="0">
                <a:latin typeface="Times New Roman" pitchFamily="18" charset="0"/>
                <a:cs typeface="Times New Roman" pitchFamily="18" charset="0"/>
              </a:rPr>
              <a:t>thuật</a:t>
            </a:r>
            <a:endParaRPr lang="en-GB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4" y="0"/>
            <a:ext cx="14641995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57200"/>
            <a:ext cx="13315990" cy="156965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Khởi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8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en-US" sz="4800" b="1" spc="8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ÂY GIA ĐÌ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2114550"/>
            <a:ext cx="101346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4" y="0"/>
            <a:ext cx="14641995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029" y="3328982"/>
            <a:ext cx="13315990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54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DỤNG CỤ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4648200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A4</a:t>
            </a:r>
          </a:p>
          <a:p>
            <a:pPr>
              <a:buFontTx/>
              <a:buChar char="-"/>
            </a:pP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48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1" y="1"/>
            <a:ext cx="10591800" cy="855611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/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̀ </a:t>
            </a:r>
            <a:endParaRPr lang="en-US" sz="4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1"/>
            <a:ext cx="426808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95800"/>
            <a:ext cx="4267200" cy="31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572000"/>
            <a:ext cx="4572000" cy="3124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914400"/>
            <a:ext cx="4648200" cy="33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124200" y="3962400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3100" dirty="0"/>
          </a:p>
        </p:txBody>
      </p:sp>
      <p:sp>
        <p:nvSpPr>
          <p:cNvPr id="12" name="Rectangle 11"/>
          <p:cNvSpPr/>
          <p:nvPr/>
        </p:nvSpPr>
        <p:spPr>
          <a:xfrm>
            <a:off x="9906000" y="4114800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  <a:endParaRPr lang="en-US" sz="31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7660217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dirty="0"/>
          </a:p>
        </p:txBody>
      </p:sp>
      <p:sp>
        <p:nvSpPr>
          <p:cNvPr id="14" name="Rectangle 13"/>
          <p:cNvSpPr/>
          <p:nvPr/>
        </p:nvSpPr>
        <p:spPr>
          <a:xfrm>
            <a:off x="9829800" y="7660217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4</a:t>
            </a: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43300" y="6900883"/>
            <a:ext cx="7172325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" y="3886200"/>
            <a:ext cx="1363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715000"/>
            <a:ext cx="1348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1325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hiện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hoạt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động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đình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altLang="ja-JP" sz="4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1371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Sản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phẩm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mĩ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thuật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được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làm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bằng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hình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thức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nào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̀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chất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liệu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</a:t>
            </a:r>
            <a:r>
              <a:rPr lang="en-US" altLang="ja-JP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1" y="1"/>
            <a:ext cx="10591800" cy="855611"/>
          </a:xfrm>
          <a:prstGeom prst="rect">
            <a:avLst/>
          </a:prstGeom>
        </p:spPr>
        <p:txBody>
          <a:bodyPr wrap="square" lIns="146297" tIns="73148" rIns="146297" bIns="73148">
            <a:spAutoFit/>
          </a:bodyPr>
          <a:lstStyle/>
          <a:p>
            <a:pPr algn="ctr"/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600" b="1" spc="80" dirty="0" err="1" smtClean="0">
                <a:ln w="11430"/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6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̀ </a:t>
            </a:r>
            <a:endParaRPr lang="en-US" sz="4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1"/>
            <a:ext cx="426808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95800"/>
            <a:ext cx="4267200" cy="31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572000"/>
            <a:ext cx="4572000" cy="3124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914400"/>
            <a:ext cx="4648200" cy="33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124200" y="3962400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3100" dirty="0"/>
          </a:p>
        </p:txBody>
      </p:sp>
      <p:sp>
        <p:nvSpPr>
          <p:cNvPr id="12" name="Rectangle 11"/>
          <p:cNvSpPr/>
          <p:nvPr/>
        </p:nvSpPr>
        <p:spPr>
          <a:xfrm>
            <a:off x="9906000" y="4114800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  <a:endParaRPr lang="en-US" sz="31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7660217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dirty="0"/>
          </a:p>
        </p:txBody>
      </p:sp>
      <p:sp>
        <p:nvSpPr>
          <p:cNvPr id="14" name="Rectangle 13"/>
          <p:cNvSpPr/>
          <p:nvPr/>
        </p:nvSpPr>
        <p:spPr>
          <a:xfrm>
            <a:off x="9829800" y="7660217"/>
            <a:ext cx="304800" cy="56938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100" b="1" spc="80" dirty="0" smtClean="0">
                <a:ln w="11430"/>
                <a:latin typeface="Times New Roman" pitchFamily="18" charset="0"/>
                <a:cs typeface="Times New Roman" pitchFamily="18" charset="0"/>
              </a:rPr>
              <a:t>4</a:t>
            </a:r>
            <a:endParaRPr lang="en-US" sz="3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0-2021duyen\Untitl...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664" y="0"/>
            <a:ext cx="10629974" cy="8229600"/>
          </a:xfrm>
          <a:prstGeom prst="rect">
            <a:avLst/>
          </a:prstGeom>
          <a:noFill/>
        </p:spPr>
      </p:pic>
      <p:pic>
        <p:nvPicPr>
          <p:cNvPr id="3" name="Picture 2" descr="D:\Viền slide\image-47097475-background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3733800"/>
            <a:ext cx="3792563" cy="978721"/>
          </a:xfrm>
          <a:prstGeom prst="rect">
            <a:avLst/>
          </a:prstGeom>
        </p:spPr>
        <p:txBody>
          <a:bodyPr wrap="none" lIns="146297" tIns="73148" rIns="146297" bIns="73148">
            <a:spAutoFit/>
          </a:bodyPr>
          <a:lstStyle/>
          <a:p>
            <a:r>
              <a:rPr lang="en-US" sz="54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khảo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218" y="3822414"/>
            <a:ext cx="13287469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4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0-2021duyen\Untitl...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664" y="0"/>
            <a:ext cx="10629974" cy="8229600"/>
          </a:xfrm>
          <a:prstGeom prst="rect">
            <a:avLst/>
          </a:prstGeom>
          <a:noFill/>
        </p:spPr>
      </p:pic>
      <p:pic>
        <p:nvPicPr>
          <p:cNvPr id="3" name="Picture 2" descr="D:\Viền slide\image-47097475-background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6375" y="1900223"/>
            <a:ext cx="3630660" cy="978721"/>
          </a:xfrm>
          <a:prstGeom prst="rect">
            <a:avLst/>
          </a:prstGeom>
        </p:spPr>
        <p:txBody>
          <a:bodyPr wrap="none" lIns="146297" tIns="73148" rIns="146297" bIns="73148">
            <a:spAutoFit/>
          </a:bodyPr>
          <a:lstStyle/>
          <a:p>
            <a:r>
              <a:rPr lang="en-US" sz="54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5400" b="1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8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218" y="3822414"/>
            <a:ext cx="13287469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4400" spc="8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47800" y="3622358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mĩ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299</Words>
  <Application>Microsoft Office PowerPoint</Application>
  <PresentationFormat>Custom</PresentationFormat>
  <Paragraphs>52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WIN-PRO</cp:lastModifiedBy>
  <cp:revision>151</cp:revision>
  <dcterms:created xsi:type="dcterms:W3CDTF">2020-11-09T05:01:51Z</dcterms:created>
  <dcterms:modified xsi:type="dcterms:W3CDTF">2023-12-06T11:03:23Z</dcterms:modified>
</cp:coreProperties>
</file>