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59" r:id="rId2"/>
    <p:sldId id="415" r:id="rId3"/>
    <p:sldId id="370" r:id="rId4"/>
    <p:sldId id="322" r:id="rId5"/>
    <p:sldId id="410" r:id="rId6"/>
    <p:sldId id="401" r:id="rId7"/>
    <p:sldId id="404" r:id="rId8"/>
    <p:sldId id="418" r:id="rId9"/>
    <p:sldId id="402" r:id="rId10"/>
    <p:sldId id="419" r:id="rId11"/>
    <p:sldId id="321" r:id="rId12"/>
    <p:sldId id="403" r:id="rId13"/>
    <p:sldId id="422" r:id="rId14"/>
    <p:sldId id="405" r:id="rId15"/>
    <p:sldId id="423" r:id="rId16"/>
    <p:sldId id="400" r:id="rId17"/>
    <p:sldId id="424" r:id="rId18"/>
    <p:sldId id="392" r:id="rId19"/>
    <p:sldId id="425" r:id="rId20"/>
    <p:sldId id="426" r:id="rId21"/>
    <p:sldId id="409" r:id="rId22"/>
    <p:sldId id="427" r:id="rId23"/>
    <p:sldId id="357" r:id="rId24"/>
    <p:sldId id="429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92" d="100"/>
          <a:sy n="92" d="100"/>
        </p:scale>
        <p:origin x="822" y="90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2024/1/22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2024/1/22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dirty="0" smtClean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</a:t>
            </a:r>
            <a:r>
              <a:rPr lang="vi-VN" altLang="zh-CN" sz="6000" b="1" dirty="0" smtClean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D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/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/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/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ừng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/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(...)  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/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/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/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/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22448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/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/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/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/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/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/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/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646"/>
            <a:ext cx="9252519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3" y="2897706"/>
            <a:ext cx="9217352" cy="2338340"/>
          </a:xfrm>
          <a:prstGeom prst="rect">
            <a:avLst/>
          </a:prstGeom>
        </p:spPr>
      </p:pic>
      <p:pic>
        <p:nvPicPr>
          <p:cNvPr id="7" name="giải thưởng tình bạ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vi-VN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691680" y="1783109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987824" y="228371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0" y="2763808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403648" y="3219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08304" y="3691834"/>
            <a:ext cx="325956" cy="35087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285</Words>
  <Application>Microsoft Office PowerPoint</Application>
  <PresentationFormat>On-screen Show (16:9)</PresentationFormat>
  <Paragraphs>75</Paragraphs>
  <Slides>24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Microsoft YaHei</vt:lpstr>
      <vt:lpstr>宋体</vt:lpstr>
      <vt:lpstr>Arial</vt:lpstr>
      <vt:lpstr>Arial-Rounded</vt:lpstr>
      <vt:lpstr>Calibri</vt:lpstr>
      <vt:lpstr>HL Hoctro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Windows User</cp:lastModifiedBy>
  <cp:revision>361</cp:revision>
  <dcterms:created xsi:type="dcterms:W3CDTF">2015-12-11T17:46:00Z</dcterms:created>
  <dcterms:modified xsi:type="dcterms:W3CDTF">2024-01-22T01:28:43Z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