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24"/>
  </p:notesMasterIdLst>
  <p:sldIdLst>
    <p:sldId id="301" r:id="rId6"/>
    <p:sldId id="302" r:id="rId7"/>
    <p:sldId id="258" r:id="rId8"/>
    <p:sldId id="275" r:id="rId9"/>
    <p:sldId id="266" r:id="rId10"/>
    <p:sldId id="276" r:id="rId11"/>
    <p:sldId id="277" r:id="rId12"/>
    <p:sldId id="290" r:id="rId13"/>
    <p:sldId id="289" r:id="rId14"/>
    <p:sldId id="300" r:id="rId15"/>
    <p:sldId id="267" r:id="rId16"/>
    <p:sldId id="279" r:id="rId17"/>
    <p:sldId id="299" r:id="rId18"/>
    <p:sldId id="291" r:id="rId19"/>
    <p:sldId id="288" r:id="rId20"/>
    <p:sldId id="278" r:id="rId21"/>
    <p:sldId id="298" r:id="rId22"/>
    <p:sldId id="297" r:id="rId23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25"/>
    </p:embeddedFont>
    <p:embeddedFont>
      <p:font typeface="VNI-Brush" pitchFamily="2" charset="0"/>
      <p:italic r:id="rId26"/>
    </p:embeddedFont>
    <p:embeddedFont>
      <p:font typeface="Arial-Rounded" panose="020B0500000000000000" charset="0"/>
      <p:regular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  <p:embeddedFont>
      <p:font typeface="DFPOP1-W9" panose="020B0604020202020204" charset="-128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1"/>
            <p14:sldId id="302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0"/>
            <p14:sldId id="289"/>
            <p14:sldId id="300"/>
          </p14:sldIdLst>
        </p14:section>
        <p14:section name="Tiết 2" id="{47239A1A-9B72-4DA5-96A7-F8786F163078}">
          <p14:sldIdLst>
            <p14:sldId id="267"/>
            <p14:sldId id="279"/>
            <p14:sldId id="299"/>
            <p14:sldId id="291"/>
            <p14:sldId id="288"/>
            <p14:sldId id="278"/>
            <p14:sldId id="298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1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FF6600"/>
    <a:srgbClr val="EF2A19"/>
    <a:srgbClr val="4CA420"/>
    <a:srgbClr val="679C31"/>
    <a:srgbClr val="920000"/>
    <a:srgbClr val="F56636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46" autoAdjust="0"/>
    <p:restoredTop sz="94660"/>
  </p:normalViewPr>
  <p:slideViewPr>
    <p:cSldViewPr snapToGrid="0">
      <p:cViewPr varScale="1">
        <p:scale>
          <a:sx n="92" d="100"/>
          <a:sy n="92" d="100"/>
        </p:scale>
        <p:origin x="564" y="102"/>
      </p:cViewPr>
      <p:guideLst>
        <p:guide orient="horz" pos="16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18/01/2024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18/01/2024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18/01/2024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18/01/2024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18/01/2024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18/01/2024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18/01/2024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18/01/2024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18/01/2024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18/01/2024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18/01/2024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18/01/2024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18/01/2024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18/01/2024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18/01/2024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18/01/2024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18/01/2024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18/01/2024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18/01/2024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18/01/2024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18/01/2024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18/01/2024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18/01/2024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18/01/2024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2024/1/18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media1.mp3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021715" y="1998980"/>
            <a:ext cx="71012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 tham</a:t>
            </a:r>
          </a:p>
          <a:p>
            <a:pPr algn="ctr"/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gia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5400" b="1" kern="10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02610" y="2560955"/>
            <a:ext cx="2650490" cy="563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1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19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18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1884760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203127" y="968573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3027760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343400" y="1943100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4117777" y="2797373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3330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187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031677" y="1997273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18022" y="2796778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60815" y="1728817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33795" y="90103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9850" y="99756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69850" y="13419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9850" y="16862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" y="1016000"/>
            <a:ext cx="6555740" cy="3849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914650" y="0"/>
            <a:ext cx="5257800" cy="51435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5"/>
          <a:srcRect t="58926" r="47223" b="8534"/>
          <a:stretch>
            <a:fillRect/>
          </a:stretch>
        </p:blipFill>
        <p:spPr bwMode="auto">
          <a:xfrm>
            <a:off x="1143000" y="3943350"/>
            <a:ext cx="240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1143000" y="285750"/>
            <a:ext cx="5143500" cy="42291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27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27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332810" y="1792762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82395" y="997562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4"/>
            <a:ext cx="887770" cy="9631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3"/>
            <a:ext cx="9268691" cy="5143500"/>
          </a:xfrm>
          <a:prstGeom prst="rect">
            <a:avLst/>
          </a:prstGeom>
        </p:spPr>
      </p:pic>
    </p:spTree>
  </p:cSld>
  <p:clrMapOvr>
    <a:masterClrMapping/>
  </p:clrMapOvr>
  <p:transition spd="med" advTm="1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/>
          <a:lstStyle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lstStyle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3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19" y="4171950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3600450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43100" y="14859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686050" y="9144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7015163" y="24003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428750" y="2686050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4229100" y="457200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0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537400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Bạn của gió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891915" y="814705"/>
            <a:ext cx="2419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3627" y="4434613"/>
            <a:ext cx="9273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23628" y="37749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9" y="0"/>
            <a:ext cx="9144000" cy="3880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conveyor dir="l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140"/>
            <a:ext cx="9144000" cy="5628640"/>
          </a:xfrm>
          <a:prstGeom prst="rect">
            <a:avLst/>
          </a:prstGeom>
        </p:spPr>
      </p:pic>
      <p:pic>
        <p:nvPicPr>
          <p:cNvPr id="3" name="410_20200508095805_ban-cua-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36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37740" y="500761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-3136" y="286568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4552808" y="79267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4599026" y="304407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74335" y="259794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7" name="矩形 8"/>
          <p:cNvSpPr/>
          <p:nvPr/>
        </p:nvSpPr>
        <p:spPr>
          <a:xfrm>
            <a:off x="4779780" y="482318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8" name="矩形 8"/>
          <p:cNvSpPr/>
          <p:nvPr/>
        </p:nvSpPr>
        <p:spPr>
          <a:xfrm>
            <a:off x="5940260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lang="en-US" altLang="zh-CN" sz="2000" b="1" dirty="0" smtClean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387600" y="3759200"/>
            <a:ext cx="802640" cy="101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042660" y="4876800"/>
            <a:ext cx="947420" cy="3048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61970" y="4671664"/>
            <a:ext cx="86851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191079" y="4862968"/>
            <a:ext cx="802640" cy="101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54965" y="2365375"/>
            <a:ext cx="619760" cy="1587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0" grpId="0" bldLvl="0" animBg="1"/>
      <p:bldP spid="17" grpId="0" bldLvl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951"/>
            <a:ext cx="9144000" cy="2452173"/>
          </a:xfrm>
          <a:prstGeom prst="rect">
            <a:avLst/>
          </a:prstGeom>
        </p:spPr>
      </p:pic>
      <p:sp>
        <p:nvSpPr>
          <p:cNvPr id="4" name="矩形 8"/>
          <p:cNvSpPr/>
          <p:nvPr/>
        </p:nvSpPr>
        <p:spPr>
          <a:xfrm>
            <a:off x="214953" y="794668"/>
            <a:ext cx="3861983" cy="25538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80226" y="2159262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</a:p>
        </p:txBody>
      </p:sp>
      <p:sp>
        <p:nvSpPr>
          <p:cNvPr id="7" name="Cloud 6"/>
          <p:cNvSpPr/>
          <p:nvPr/>
        </p:nvSpPr>
        <p:spPr>
          <a:xfrm>
            <a:off x="3689216" y="1859519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6434616" y="18159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71321" y="2956188"/>
            <a:ext cx="2007784" cy="90728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78019" y="2853973"/>
            <a:ext cx="2096163" cy="106943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>
            <a:stCxn id="7" idx="0"/>
          </p:cNvCxnSpPr>
          <p:nvPr/>
        </p:nvCxnSpPr>
        <p:spPr>
          <a:xfrm>
            <a:off x="5460368" y="2307829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59733" y="342389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Cloud 21"/>
          <p:cNvSpPr/>
          <p:nvPr/>
        </p:nvSpPr>
        <p:spPr>
          <a:xfrm>
            <a:off x="3608440" y="4084685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6434616" y="40648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412854" y="461862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28284" y="1836386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24865" y="2264238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94005" y="3242310"/>
            <a:ext cx="9144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17830" y="4618355"/>
            <a:ext cx="894715" cy="31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1922780" y="4079240"/>
            <a:ext cx="463550" cy="101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727325" y="3732530"/>
            <a:ext cx="843915" cy="571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7" grpId="0" bldLvl="0" animBg="1"/>
      <p:bldP spid="8" grpId="0" bldLvl="0" animBg="1"/>
      <p:bldP spid="15" grpId="0" bldLvl="0" animBg="1"/>
      <p:bldP spid="16" grpId="0" bldLvl="0" animBg="1"/>
      <p:bldP spid="22" grpId="0" bldLvl="0" animBg="1"/>
      <p:bldP spid="2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265</Words>
  <Application>Microsoft Office PowerPoint</Application>
  <PresentationFormat>On-screen Show (16:9)</PresentationFormat>
  <Paragraphs>82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Times New Roman</vt:lpstr>
      <vt:lpstr>SimSun</vt:lpstr>
      <vt:lpstr>VNI-Brush</vt:lpstr>
      <vt:lpstr>inpin heiti</vt:lpstr>
      <vt:lpstr>华康少女文字W5</vt:lpstr>
      <vt:lpstr>Arial-Rounded</vt:lpstr>
      <vt:lpstr>Verdana</vt:lpstr>
      <vt:lpstr>DFPOP1-W9</vt:lpstr>
      <vt:lpstr>Calibri</vt:lpstr>
      <vt:lpstr>Wingdings</vt:lpstr>
      <vt:lpstr>Arial</vt:lpstr>
      <vt:lpstr>Office 主题</vt:lpstr>
      <vt:lpstr>3_Default Design</vt:lpstr>
      <vt:lpstr>Office Theme</vt:lpstr>
      <vt:lpstr>1_Office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Windows User</cp:lastModifiedBy>
  <cp:revision>71</cp:revision>
  <dcterms:created xsi:type="dcterms:W3CDTF">2020-08-13T09:19:00Z</dcterms:created>
  <dcterms:modified xsi:type="dcterms:W3CDTF">2024-01-18T00:50:12Z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