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6" r:id="rId3"/>
    <p:sldMasterId id="2147483690" r:id="rId4"/>
    <p:sldMasterId id="2147483704" r:id="rId5"/>
    <p:sldMasterId id="2147483718" r:id="rId6"/>
    <p:sldMasterId id="2147483732" r:id="rId7"/>
  </p:sldMasterIdLst>
  <p:notesMasterIdLst>
    <p:notesMasterId r:id="rId26"/>
  </p:notesMasterIdLst>
  <p:sldIdLst>
    <p:sldId id="256" r:id="rId8"/>
    <p:sldId id="289" r:id="rId9"/>
    <p:sldId id="258" r:id="rId10"/>
    <p:sldId id="275" r:id="rId11"/>
    <p:sldId id="266" r:id="rId12"/>
    <p:sldId id="276" r:id="rId13"/>
    <p:sldId id="277" r:id="rId14"/>
    <p:sldId id="295" r:id="rId15"/>
    <p:sldId id="288" r:id="rId16"/>
    <p:sldId id="297" r:id="rId17"/>
    <p:sldId id="296" r:id="rId18"/>
    <p:sldId id="298" r:id="rId19"/>
    <p:sldId id="300" r:id="rId20"/>
    <p:sldId id="304" r:id="rId21"/>
    <p:sldId id="305" r:id="rId22"/>
    <p:sldId id="306" r:id="rId23"/>
    <p:sldId id="308" r:id="rId24"/>
    <p:sldId id="310" r:id="rId25"/>
  </p:sldIdLst>
  <p:sldSz cx="9144000" cy="5143500" type="screen16x9"/>
  <p:notesSz cx="6858000" cy="9144000"/>
  <p:embeddedFontLst>
    <p:embeddedFont>
      <p:font typeface="HL Hoctro" pitchFamily="2" charset="0"/>
      <p:regular r:id="rId27"/>
    </p:embeddedFont>
    <p:embeddedFont>
      <p:font typeface="Arial-Rounded" charset="0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DFPOP1-W9" charset="-128"/>
      <p:regular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300"/>
            <p14:sldId id="304"/>
            <p14:sldId id="305"/>
            <p14:sldId id="306"/>
            <p14:sldId id="308"/>
            <p14:sldId id="3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18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17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2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6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2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4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8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1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4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8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9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9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3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2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4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99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2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6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7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9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2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7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7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6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203</Words>
  <Application>Microsoft Office PowerPoint</Application>
  <PresentationFormat>On-screen Show (16:9)</PresentationFormat>
  <Paragraphs>66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华康少女文字W5</vt:lpstr>
      <vt:lpstr>HL Hoctro</vt:lpstr>
      <vt:lpstr>Arial-Rounded</vt:lpstr>
      <vt:lpstr>Calibri</vt:lpstr>
      <vt:lpstr>宋体</vt:lpstr>
      <vt:lpstr>DFPOP1-W9</vt:lpstr>
      <vt:lpstr>幼圆</vt:lpstr>
      <vt:lpstr>Times New Roman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58</cp:revision>
  <dcterms:created xsi:type="dcterms:W3CDTF">2020-08-13T09:19:00Z</dcterms:created>
  <dcterms:modified xsi:type="dcterms:W3CDTF">2024-01-23T02:11:17Z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