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82" r:id="rId4"/>
    <p:sldId id="270" r:id="rId5"/>
    <p:sldId id="283" r:id="rId6"/>
    <p:sldId id="292" r:id="rId7"/>
    <p:sldId id="271" r:id="rId8"/>
    <p:sldId id="293" r:id="rId9"/>
    <p:sldId id="285" r:id="rId10"/>
    <p:sldId id="272" r:id="rId11"/>
    <p:sldId id="286" r:id="rId12"/>
    <p:sldId id="273" r:id="rId13"/>
    <p:sldId id="294" r:id="rId14"/>
  </p:sldIdLst>
  <p:sldSz cx="9144000" cy="5143500" type="screen16x9"/>
  <p:notesSz cx="6858000" cy="9144000"/>
  <p:embeddedFontLst>
    <p:embeddedFont>
      <p:font typeface="DFPOP1-W9" charset="-128"/>
      <p:regular r:id="rId16"/>
    </p:embeddedFont>
    <p:embeddedFont>
      <p:font typeface="Microsoft YaHei" pitchFamily="34" charset="-122"/>
      <p:regular r:id="rId17"/>
      <p:bold r:id="rId18"/>
    </p:embeddedFont>
    <p:embeddedFont>
      <p:font typeface="Arial-Rounded" charset="0"/>
      <p:regular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宋体" pitchFamily="2" charset="-122"/>
      <p:regular r:id="rId24"/>
    </p:embeddedFont>
  </p:embeddedFontLst>
  <p:custDataLst>
    <p:tags r:id="rId2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3" id="{8DB3B22B-32B6-4C3F-838D-DF98A9DBE4B7}">
          <p14:sldIdLst>
            <p14:sldId id="269"/>
            <p14:sldId id="282"/>
            <p14:sldId id="270"/>
            <p14:sldId id="283"/>
            <p14:sldId id="292"/>
          </p14:sldIdLst>
        </p14:section>
        <p14:section name="Tiết 4" id="{30D029CA-39C5-4833-936C-43C5EF842993}">
          <p14:sldIdLst>
            <p14:sldId id="271"/>
            <p14:sldId id="293"/>
            <p14:sldId id="285"/>
            <p14:sldId id="272"/>
            <p14:sldId id="286"/>
            <p14:sldId id="273"/>
            <p14:sldId id="29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6" d="100"/>
          <a:sy n="106" d="100"/>
        </p:scale>
        <p:origin x="-318" y="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8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40100" y="2546786"/>
            <a:ext cx="4882520" cy="690185"/>
            <a:chOff x="2271673" y="2724677"/>
            <a:chExt cx="4882520" cy="690185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SINH NHẬT CỦA VOI CON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73579" y="272473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SINH NHẬT CỦA VOI CON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71673" y="2724677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solidFill>
                    <a:srgbClr val="FF6600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SINH NHẬT CỦA VOI CON</a:t>
              </a:r>
              <a:endParaRPr lang="zh-CN" altLang="en-US" sz="3600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03919" y="1687972"/>
            <a:ext cx="1630685" cy="940423"/>
            <a:chOff x="3286198" y="1815065"/>
            <a:chExt cx="1630685" cy="940423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5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86198" y="1832158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5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92083" y="1828176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5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75305" y="4073525"/>
            <a:ext cx="2240280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...........</a:t>
            </a:r>
            <a:endParaRPr lang="zh-CN" altLang="zh-CN" sz="11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2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5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Tìm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d1 bai 5.4.png"/>
          <p:cNvPicPr>
            <a:picLocks noChangeAspect="1"/>
          </p:cNvPicPr>
          <p:nvPr/>
        </p:nvPicPr>
        <p:blipFill>
          <a:blip r:embed="rId2"/>
          <a:srcRect l="14355" t="39268" r="8049" b="54090"/>
          <a:stretch>
            <a:fillRect/>
          </a:stretch>
        </p:blipFill>
        <p:spPr>
          <a:xfrm>
            <a:off x="522515" y="0"/>
            <a:ext cx="7666892" cy="12258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676" y="1165607"/>
            <a:ext cx="3516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oăc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ngúc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ngoắc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8157" y="1147188"/>
            <a:ext cx="2028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ngoặc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738" y="2162071"/>
            <a:ext cx="3133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oac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áo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khoác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6957" y="1649607"/>
            <a:ext cx="2279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lạ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hoắc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8732" y="1179010"/>
            <a:ext cx="2279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hoặc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5177" y="1187383"/>
            <a:ext cx="2279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dấu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ngoặc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7524" y="1649611"/>
            <a:ext cx="2279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nhọn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hoắc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6184" y="2152022"/>
            <a:ext cx="2279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toạc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4463" y="2666170"/>
            <a:ext cx="2558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huơ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vòi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436" y="2696319"/>
            <a:ext cx="2006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thuơ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608" y="3096578"/>
            <a:ext cx="1334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047" y="3109972"/>
            <a:ext cx="2858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ngày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71976" y="3098253"/>
            <a:ext cx="951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lừa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16745" y="3079829"/>
            <a:ext cx="168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thừa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文本框 41"/>
          <p:cNvSpPr txBox="1"/>
          <p:nvPr/>
        </p:nvSpPr>
        <p:spPr>
          <a:xfrm>
            <a:off x="140676" y="13212"/>
            <a:ext cx="63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8.</a:t>
            </a:r>
            <a:endParaRPr lang="zh-CN" altLang="en-US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92831" y="1932810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Nói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lời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chúc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mừng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d1 bai 5.4.png"/>
          <p:cNvPicPr>
            <a:picLocks noChangeAspect="1"/>
          </p:cNvPicPr>
          <p:nvPr/>
        </p:nvPicPr>
        <p:blipFill>
          <a:blip r:embed="rId2"/>
          <a:srcRect t="45324" b="8181"/>
          <a:stretch>
            <a:fillRect/>
          </a:stretch>
        </p:blipFill>
        <p:spPr>
          <a:xfrm>
            <a:off x="981165" y="231112"/>
            <a:ext cx="7278580" cy="40092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/>
          <p:cNvSpPr/>
          <p:nvPr/>
        </p:nvSpPr>
        <p:spPr>
          <a:xfrm>
            <a:off x="1949269" y="1087238"/>
            <a:ext cx="507129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/>
          <p:cNvSpPr/>
          <p:nvPr/>
        </p:nvSpPr>
        <p:spPr>
          <a:xfrm>
            <a:off x="319177" y="20770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/>
          <p:cNvSpPr/>
          <p:nvPr/>
        </p:nvSpPr>
        <p:spPr>
          <a:xfrm>
            <a:off x="2304869" y="1087237"/>
            <a:ext cx="14029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tốt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đẹp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/>
          <p:cNvSpPr/>
          <p:nvPr/>
        </p:nvSpPr>
        <p:spPr>
          <a:xfrm>
            <a:off x="1036320" y="2551545"/>
            <a:ext cx="8505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Vân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vì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được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cùng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các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bạn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87984" y="1107441"/>
            <a:ext cx="26735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buồn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ba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̃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/>
          <p:cNvSpPr/>
          <p:nvPr/>
        </p:nvSpPr>
        <p:spPr>
          <a:xfrm>
            <a:off x="2516274" y="2551546"/>
            <a:ext cx="90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矩形 8"/>
          <p:cNvSpPr/>
          <p:nvPr/>
        </p:nvSpPr>
        <p:spPr>
          <a:xfrm>
            <a:off x="4014480" y="1078972"/>
            <a:ext cx="9996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38753E-6 L -0.1684 0.2881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6" grpId="0"/>
      <p:bldP spid="9" grpId="0"/>
      <p:bldP spid="10" grpId="0"/>
      <p:bldP spid="10" grpId="1"/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Q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uan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31694" y="95379"/>
            <a:ext cx="8812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Quan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sát</a:t>
            </a:r>
            <a:r>
              <a:rPr lang="en-US" altLang="zh-CN" sz="3200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tranh</a:t>
            </a:r>
            <a:r>
              <a:rPr lang="en-US" altLang="zh-CN" sz="3200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dùng</a:t>
            </a:r>
            <a:r>
              <a:rPr lang="en-US" altLang="zh-CN" sz="3200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nói</a:t>
            </a:r>
            <a:r>
              <a:rPr lang="en-US" altLang="zh-CN" sz="3200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theo</a:t>
            </a:r>
            <a:r>
              <a:rPr lang="en-US" altLang="zh-CN" sz="3200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tranh</a:t>
            </a:r>
            <a:endParaRPr lang="zh-CN" altLang="en-US" sz="3200" dirty="0">
              <a:solidFill>
                <a:srgbClr val="4CA42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pic>
        <p:nvPicPr>
          <p:cNvPr id="5" name="Picture 4" descr="cd1 bai 5.3.png"/>
          <p:cNvPicPr>
            <a:picLocks noChangeAspect="1"/>
          </p:cNvPicPr>
          <p:nvPr/>
        </p:nvPicPr>
        <p:blipFill>
          <a:blip r:embed="rId2"/>
          <a:srcRect l="11888" t="34678" r="12710" b="8181"/>
          <a:stretch>
            <a:fillRect/>
          </a:stretch>
        </p:blipFill>
        <p:spPr>
          <a:xfrm>
            <a:off x="833718" y="1226635"/>
            <a:ext cx="7404847" cy="3659129"/>
          </a:xfrm>
          <a:prstGeom prst="rect">
            <a:avLst/>
          </a:prstGeom>
        </p:spPr>
      </p:pic>
      <p:pic>
        <p:nvPicPr>
          <p:cNvPr id="6" name="Picture 5" descr="cd1 bai 5.3.png"/>
          <p:cNvPicPr>
            <a:picLocks noChangeAspect="1"/>
          </p:cNvPicPr>
          <p:nvPr/>
        </p:nvPicPr>
        <p:blipFill>
          <a:blip r:embed="rId2"/>
          <a:srcRect l="25845" t="29693" r="26376" b="66146"/>
          <a:stretch>
            <a:fillRect/>
          </a:stretch>
        </p:blipFill>
        <p:spPr>
          <a:xfrm>
            <a:off x="1614791" y="661669"/>
            <a:ext cx="6400799" cy="4320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smtClean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4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 preferRelativeResize="0"/>
          <p:nvPr/>
        </p:nvPicPr>
        <p:blipFill rotWithShape="1">
          <a:blip r:embed="rId4"/>
          <a:srcRect l="32794" r="16079" b="94184"/>
          <a:stretch>
            <a:fillRect/>
          </a:stretch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/>
          <p:cNvPicPr preferRelativeResize="0"/>
          <p:nvPr/>
        </p:nvPicPr>
        <p:blipFill rotWithShape="1">
          <a:blip r:embed="rId4"/>
          <a:srcRect l="32794" r="16079" b="94184"/>
          <a:stretch>
            <a:fillRect/>
          </a:stretch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568016" y="171418"/>
            <a:ext cx="192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 descr="cd1 bai 5.4.png"/>
          <p:cNvPicPr>
            <a:picLocks noChangeAspect="1"/>
          </p:cNvPicPr>
          <p:nvPr/>
        </p:nvPicPr>
        <p:blipFill>
          <a:blip r:embed="rId2"/>
          <a:srcRect l="15178" t="12308" r="11339" b="62881"/>
          <a:stretch>
            <a:fillRect/>
          </a:stretch>
        </p:blipFill>
        <p:spPr>
          <a:xfrm>
            <a:off x="0" y="763672"/>
            <a:ext cx="8862646" cy="3707843"/>
          </a:xfrm>
          <a:prstGeom prst="rect">
            <a:avLst/>
          </a:prstGeom>
        </p:spPr>
      </p:pic>
      <p:sp>
        <p:nvSpPr>
          <p:cNvPr id="8" name="Hình chữ nhật: Góc Tròn 4"/>
          <p:cNvSpPr/>
          <p:nvPr/>
        </p:nvSpPr>
        <p:spPr>
          <a:xfrm>
            <a:off x="4522691" y="1131025"/>
            <a:ext cx="616688" cy="4890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1"/>
          <p:cNvSpPr/>
          <p:nvPr/>
        </p:nvSpPr>
        <p:spPr>
          <a:xfrm>
            <a:off x="2018900" y="1526184"/>
            <a:ext cx="1045847" cy="4890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168</Words>
  <Application>Microsoft Office PowerPoint</Application>
  <PresentationFormat>On-screen Show (16:9)</PresentationFormat>
  <Paragraphs>49</Paragraphs>
  <Slides>13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DFPOP1-W9</vt:lpstr>
      <vt:lpstr>Microsoft YaHei</vt:lpstr>
      <vt:lpstr>Arial-Rounded</vt:lpstr>
      <vt:lpstr>Calibri</vt:lpstr>
      <vt:lpstr>宋体</vt:lpstr>
      <vt:lpstr>华康少女文字W5</vt:lpstr>
      <vt:lpstr>幼圆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Windows User</cp:lastModifiedBy>
  <cp:revision>57</cp:revision>
  <dcterms:created xsi:type="dcterms:W3CDTF">2020-08-13T09:19:00Z</dcterms:created>
  <dcterms:modified xsi:type="dcterms:W3CDTF">2024-01-23T02:14:38Z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