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4"/>
  </p:notesMasterIdLst>
  <p:sldIdLst>
    <p:sldId id="256" r:id="rId2"/>
    <p:sldId id="289" r:id="rId3"/>
    <p:sldId id="258" r:id="rId4"/>
    <p:sldId id="275" r:id="rId5"/>
    <p:sldId id="266" r:id="rId6"/>
    <p:sldId id="276" r:id="rId7"/>
    <p:sldId id="277" r:id="rId8"/>
    <p:sldId id="295" r:id="rId9"/>
    <p:sldId id="288" r:id="rId10"/>
    <p:sldId id="297" r:id="rId11"/>
    <p:sldId id="296" r:id="rId12"/>
    <p:sldId id="298" r:id="rId13"/>
    <p:sldId id="290" r:id="rId14"/>
    <p:sldId id="267" r:id="rId15"/>
    <p:sldId id="279" r:id="rId16"/>
    <p:sldId id="268" r:id="rId17"/>
    <p:sldId id="299" r:id="rId18"/>
    <p:sldId id="281" r:id="rId19"/>
    <p:sldId id="291" r:id="rId20"/>
    <p:sldId id="269" r:id="rId21"/>
    <p:sldId id="282" r:id="rId22"/>
    <p:sldId id="270" r:id="rId23"/>
    <p:sldId id="283" r:id="rId24"/>
    <p:sldId id="292" r:id="rId25"/>
    <p:sldId id="271" r:id="rId26"/>
    <p:sldId id="293" r:id="rId27"/>
    <p:sldId id="285" r:id="rId28"/>
    <p:sldId id="272" r:id="rId29"/>
    <p:sldId id="286" r:id="rId30"/>
    <p:sldId id="273" r:id="rId31"/>
    <p:sldId id="294" r:id="rId32"/>
    <p:sldId id="274" r:id="rId33"/>
  </p:sldIdLst>
  <p:sldSz cx="9144000" cy="5143500" type="screen16x9"/>
  <p:notesSz cx="6858000" cy="9144000"/>
  <p:embeddedFontLst>
    <p:embeddedFont>
      <p:font typeface="DFPOP1-W9" panose="020B0604020202020204" charset="-128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Arial-Rounded" panose="020B0500000000000000" charset="0"/>
      <p:regular r:id="rId40"/>
    </p:embeddedFont>
    <p:embeddedFont>
      <p:font typeface="SimSun" panose="02010600030101010101" pitchFamily="2" charset="-122"/>
      <p:regular r:id="rId41"/>
    </p:embeddedFont>
    <p:embeddedFont>
      <p:font typeface="HL Hoctro" panose="02000000000000000000" pitchFamily="2" charset="0"/>
      <p:regular r:id="rId42"/>
    </p:embeddedFont>
  </p:embeddedFontLst>
  <p:custDataLst>
    <p:tags r:id="rId43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  <p14:sldId id="289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95"/>
            <p14:sldId id="288"/>
            <p14:sldId id="297"/>
            <p14:sldId id="296"/>
            <p14:sldId id="298"/>
            <p14:sldId id="290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99"/>
            <p14:sldId id="281"/>
            <p14:sldId id="29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  <p14:sldId id="292"/>
          </p14:sldIdLst>
        </p14:section>
        <p14:section name="Tiết 4" id="{30D029CA-39C5-4833-936C-43C5EF842993}">
          <p14:sldIdLst>
            <p14:sldId id="271"/>
            <p14:sldId id="293"/>
            <p14:sldId id="285"/>
            <p14:sldId id="272"/>
            <p14:sldId id="286"/>
            <p14:sldId id="273"/>
            <p14:sldId id="294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2" d="100"/>
          <a:sy n="92" d="100"/>
        </p:scale>
        <p:origin x="660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2024/1/24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2024/1/24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file:///C:\Users\Admin\Desktop\CT%202018\GIAO%20AN%20DIEN%20TU%202020\3.%20Vo%20thi%20thanh%20h&#7891;ng%20x\TV2-KN-Chu&#777;%20&#273;&#234;&#768;%201-%20Ba&#768;i%205%20-%20Sinh%20nh&#7853;t%20c&#7911;a%20voi%20con\&#273;o&#803;c%20ba&#768;i%205.mp3" TargetMode="External"/><Relationship Id="rId1" Type="http://schemas.microsoft.com/office/2007/relationships/media" Target="file:///C:\Users\Admin\Desktop\CT%202018\GIAO%20AN%20DIEN%20TU%202020\3.%20Vo%20thi%20thanh%20h&#7891;ng%20x\TV2-KN-Chu&#777;%20&#273;&#234;&#768;%201-%20Ba&#768;i%205%20-%20Sinh%20nh&#7853;t%20c&#7911;a%20voi%20con\&#273;o&#803;c%20ba&#768;i%205.mp3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40100" y="2546786"/>
            <a:ext cx="4882520" cy="690185"/>
            <a:chOff x="2271673" y="2724677"/>
            <a:chExt cx="4882520" cy="690185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  <a:sym typeface="+mn-lt"/>
                </a:rPr>
                <a:t>SINH NHẬT CỦA VOI CON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73579" y="272473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  <a:sym typeface="+mn-lt"/>
                </a:rPr>
                <a:t>SINH NHẬT CỦA VOI CON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71673" y="2724677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solidFill>
                    <a:srgbClr val="FF6600"/>
                  </a:solidFill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  <a:sym typeface="+mn-lt"/>
                </a:rPr>
                <a:t>SINH NHẬT CỦA VOI CON</a:t>
              </a:r>
              <a:endParaRPr lang="zh-CN" altLang="en-US" sz="3600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7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d1 bai 5.1.png"/>
          <p:cNvPicPr>
            <a:picLocks noChangeAspect="1"/>
          </p:cNvPicPr>
          <p:nvPr/>
        </p:nvPicPr>
        <p:blipFill>
          <a:blip r:embed="rId2"/>
          <a:srcRect l="17023" t="39048" r="59151" b="44090"/>
          <a:stretch>
            <a:fillRect/>
          </a:stretch>
        </p:blipFill>
        <p:spPr>
          <a:xfrm>
            <a:off x="1909171" y="442127"/>
            <a:ext cx="5184949" cy="352697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334508"/>
            <a:ext cx="9143999" cy="57888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F14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  NHẬT CỦA VOI CON</a:t>
            </a:r>
            <a:endParaRPr lang="en-US" altLang="zh-CN" sz="3200" b="1" dirty="0">
              <a:solidFill>
                <a:srgbClr val="F1442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nay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của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nó bị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ốm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buồn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̃,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bỗng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nghe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gọi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đến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mừng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trắng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Gấu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ngoạm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nguyên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một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nải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chuối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mỏ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Nó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mấy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                                                                (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Lâm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7" name="Lưu đồ: Đường kết nối 5"/>
          <p:cNvSpPr/>
          <p:nvPr/>
        </p:nvSpPr>
        <p:spPr>
          <a:xfrm>
            <a:off x="636144" y="3772939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5"/>
          <p:cNvSpPr/>
          <p:nvPr/>
        </p:nvSpPr>
        <p:spPr>
          <a:xfrm>
            <a:off x="636144" y="621178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5004078" y="2381459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6472812" y="2825262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03124" y="3307582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7929820" y="2833636"/>
            <a:ext cx="962968" cy="16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3267388" y="3265714"/>
            <a:ext cx="1746739" cy="16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5236865" y="4181790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334508"/>
            <a:ext cx="9143999" cy="57888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F14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  NHẬT CỦA VOI CON</a:t>
            </a:r>
            <a:endParaRPr lang="en-US" altLang="zh-CN" sz="3200" b="1" dirty="0">
              <a:solidFill>
                <a:srgbClr val="F1442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nay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của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nó bị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ốm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buồn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̃,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bỗng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nghe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gọi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đến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mừng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trắng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Gấu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ngoạm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nguyên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một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nải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chuối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mỏ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Nó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mấy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                                                                (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Lâm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7" name="Lưu đồ: Đường kết nối 5"/>
          <p:cNvSpPr/>
          <p:nvPr/>
        </p:nvSpPr>
        <p:spPr>
          <a:xfrm>
            <a:off x="636144" y="3772939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5"/>
          <p:cNvSpPr/>
          <p:nvPr/>
        </p:nvSpPr>
        <p:spPr>
          <a:xfrm>
            <a:off x="636144" y="621178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smtClean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2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7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723493" y="8782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Những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bạn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nào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đến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̣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nhật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của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723487" y="87827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làm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̀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đê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̉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cảm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các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bạn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638354" y="878263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nhật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của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́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nào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 descr="cd1 bai 5.2.png"/>
          <p:cNvPicPr/>
          <p:nvPr/>
        </p:nvPicPr>
        <p:blipFill>
          <a:blip r:embed="rId2"/>
          <a:srcRect t="52650" b="9070"/>
          <a:stretch>
            <a:fillRect/>
          </a:stretch>
        </p:blipFill>
        <p:spPr>
          <a:xfrm>
            <a:off x="1761021" y="1677088"/>
            <a:ext cx="5762625" cy="3095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7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 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ở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61728" y="1739470"/>
            <a:ext cx="32263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</a:t>
            </a:r>
            <a:endParaRPr lang="zh-CN" alt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2302078" y="1733329"/>
            <a:ext cx="72840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(…)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zh-CN" alt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1" name="矩形 8"/>
          <p:cNvSpPr/>
          <p:nvPr/>
        </p:nvSpPr>
        <p:spPr>
          <a:xfrm>
            <a:off x="2240782" y="1767390"/>
            <a:ext cx="69032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40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40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zh-CN" alt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smtClean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3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1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93656" y="15928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vi-VN" altLang="zh-CN" sz="4400" b="1" dirty="0" smtClean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7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/>
          <p:cNvSpPr/>
          <p:nvPr/>
        </p:nvSpPr>
        <p:spPr>
          <a:xfrm>
            <a:off x="1949269" y="1087238"/>
            <a:ext cx="5071291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/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2304869" y="1087237"/>
            <a:ext cx="14029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tốt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đẹp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1036320" y="2551545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Vân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vì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được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cùng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các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bạn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087984" y="1107441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buồn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̃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2516274" y="2551546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矩形 8"/>
          <p:cNvSpPr/>
          <p:nvPr/>
        </p:nvSpPr>
        <p:spPr>
          <a:xfrm>
            <a:off x="4014480" y="1078972"/>
            <a:ext cx="9996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38753E-6 L -0.1684 0.28819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00" y="14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10" grpId="0"/>
      <p:bldP spid="10" grpId="1"/>
      <p:bldP spid="12" grpId="0"/>
      <p:bldP spid="12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27921" y="146347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Q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uan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sát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7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638354" y="1402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 descr="cd1 bai 5.3.png"/>
          <p:cNvPicPr>
            <a:picLocks noChangeAspect="1"/>
          </p:cNvPicPr>
          <p:nvPr/>
        </p:nvPicPr>
        <p:blipFill>
          <a:blip r:embed="rId2"/>
          <a:srcRect l="11888" t="34678" r="12710" b="8181"/>
          <a:stretch>
            <a:fillRect/>
          </a:stretch>
        </p:blipFill>
        <p:spPr>
          <a:xfrm>
            <a:off x="1772994" y="1352145"/>
            <a:ext cx="6096677" cy="3783805"/>
          </a:xfrm>
          <a:prstGeom prst="rect">
            <a:avLst/>
          </a:prstGeom>
        </p:spPr>
      </p:pic>
      <p:pic>
        <p:nvPicPr>
          <p:cNvPr id="6" name="Picture 5" descr="cd1 bai 5.3.png"/>
          <p:cNvPicPr>
            <a:picLocks noChangeAspect="1"/>
          </p:cNvPicPr>
          <p:nvPr/>
        </p:nvPicPr>
        <p:blipFill>
          <a:blip r:embed="rId2"/>
          <a:srcRect l="25845" t="29693" r="26376" b="66146"/>
          <a:stretch>
            <a:fillRect/>
          </a:stretch>
        </p:blipFill>
        <p:spPr>
          <a:xfrm>
            <a:off x="1614791" y="778213"/>
            <a:ext cx="6400799" cy="6031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smtClean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4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7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568016" y="171418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 descr="cd1 bai 5.4.png"/>
          <p:cNvPicPr>
            <a:picLocks noChangeAspect="1"/>
          </p:cNvPicPr>
          <p:nvPr/>
        </p:nvPicPr>
        <p:blipFill>
          <a:blip r:embed="rId2"/>
          <a:srcRect l="15178" t="12308" r="11339" b="62881"/>
          <a:stretch>
            <a:fillRect/>
          </a:stretch>
        </p:blipFill>
        <p:spPr>
          <a:xfrm>
            <a:off x="0" y="763672"/>
            <a:ext cx="8862646" cy="3707843"/>
          </a:xfrm>
          <a:prstGeom prst="rect">
            <a:avLst/>
          </a:prstGeom>
        </p:spPr>
      </p:pic>
      <p:sp>
        <p:nvSpPr>
          <p:cNvPr id="8" name="Hình chữ nhật: Góc Tròn 4"/>
          <p:cNvSpPr/>
          <p:nvPr/>
        </p:nvSpPr>
        <p:spPr>
          <a:xfrm>
            <a:off x="4522691" y="1131025"/>
            <a:ext cx="616688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1"/>
          <p:cNvSpPr/>
          <p:nvPr/>
        </p:nvSpPr>
        <p:spPr>
          <a:xfrm>
            <a:off x="2018900" y="1526184"/>
            <a:ext cx="1045847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Tìm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7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d1 bai 5.4.png"/>
          <p:cNvPicPr>
            <a:picLocks noChangeAspect="1"/>
          </p:cNvPicPr>
          <p:nvPr/>
        </p:nvPicPr>
        <p:blipFill>
          <a:blip r:embed="rId2"/>
          <a:srcRect l="14355" t="39268" r="8049" b="54090"/>
          <a:stretch>
            <a:fillRect/>
          </a:stretch>
        </p:blipFill>
        <p:spPr>
          <a:xfrm>
            <a:off x="522515" y="0"/>
            <a:ext cx="7666892" cy="12258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676" y="1165607"/>
            <a:ext cx="3516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oăc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ngúc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ngoắc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28157" y="1147188"/>
            <a:ext cx="2028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ngoặc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2738" y="2162071"/>
            <a:ext cx="3133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áo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khoác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76957" y="1649607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lạ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hoắc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78732" y="1179010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mê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hoặc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65177" y="1187383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dấu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ngoặc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17524" y="1649611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nhọn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hoắc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16184" y="2152022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́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toạc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4463" y="2666170"/>
            <a:ext cx="2558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huơ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vòi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15436" y="2696319"/>
            <a:ext cx="2006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thuơ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̉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95608" y="3096578"/>
            <a:ext cx="1334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6047" y="3109972"/>
            <a:ext cx="2858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ngày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71976" y="3098253"/>
            <a:ext cx="951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lừa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16745" y="3079829"/>
            <a:ext cx="1683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thừa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1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7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1124" y="1425414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Nói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lời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vi-VN" altLang="zh-CN" sz="4400" b="1" dirty="0" smtClean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chúc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mừng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7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d1 bai 5.4.png"/>
          <p:cNvPicPr>
            <a:picLocks noChangeAspect="1"/>
          </p:cNvPicPr>
          <p:nvPr/>
        </p:nvPicPr>
        <p:blipFill>
          <a:blip r:embed="rId2"/>
          <a:srcRect t="45324" b="8181"/>
          <a:stretch>
            <a:fillRect/>
          </a:stretch>
        </p:blipFill>
        <p:spPr>
          <a:xfrm>
            <a:off x="981165" y="231112"/>
            <a:ext cx="7278580" cy="40092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7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d1 bai 5.1.png"/>
          <p:cNvPicPr>
            <a:picLocks noChangeAspect="1"/>
          </p:cNvPicPr>
          <p:nvPr/>
        </p:nvPicPr>
        <p:blipFill>
          <a:blip r:embed="rId2"/>
          <a:srcRect l="9033" t="22416" r="9250" b="36076"/>
          <a:stretch>
            <a:fillRect/>
          </a:stretch>
        </p:blipFill>
        <p:spPr>
          <a:xfrm>
            <a:off x="739303" y="29184"/>
            <a:ext cx="7237378" cy="3463052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196502" y="3582986"/>
            <a:ext cx="6245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có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những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vật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nào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07741" y="3594709"/>
            <a:ext cx="6991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Những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vật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đ́o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́ có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̀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đặc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biệt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7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d1 bai 5.1.png"/>
          <p:cNvPicPr>
            <a:picLocks noChangeAspect="1"/>
          </p:cNvPicPr>
          <p:nvPr/>
        </p:nvPicPr>
        <p:blipFill>
          <a:blip r:embed="rId4"/>
          <a:srcRect l="14443" t="85910" r="9034" b="8274"/>
          <a:stretch>
            <a:fillRect/>
          </a:stretch>
        </p:blipFill>
        <p:spPr>
          <a:xfrm>
            <a:off x="116733" y="582805"/>
            <a:ext cx="8786098" cy="1115366"/>
          </a:xfrm>
          <a:prstGeom prst="rect">
            <a:avLst/>
          </a:prstGeom>
        </p:spPr>
      </p:pic>
      <p:pic>
        <p:nvPicPr>
          <p:cNvPr id="5" name="Picture 4" descr="cd1 bai 5.2.png"/>
          <p:cNvPicPr>
            <a:picLocks noChangeAspect="1"/>
          </p:cNvPicPr>
          <p:nvPr/>
        </p:nvPicPr>
        <p:blipFill>
          <a:blip r:embed="rId5"/>
          <a:srcRect l="13644" t="8895" r="9247" b="71198"/>
          <a:stretch>
            <a:fillRect/>
          </a:stretch>
        </p:blipFill>
        <p:spPr>
          <a:xfrm>
            <a:off x="1" y="1586679"/>
            <a:ext cx="8910536" cy="3476715"/>
          </a:xfrm>
          <a:prstGeom prst="rect">
            <a:avLst/>
          </a:prstGeom>
        </p:spPr>
      </p:pic>
      <p:pic>
        <p:nvPicPr>
          <p:cNvPr id="7" name="Picture 6" descr="cd1 bai 5.1.png"/>
          <p:cNvPicPr/>
          <p:nvPr/>
        </p:nvPicPr>
        <p:blipFill>
          <a:blip r:embed="rId4"/>
          <a:srcRect l="26281" t="6360" r="15362" b="85277"/>
          <a:stretch>
            <a:fillRect/>
          </a:stretch>
        </p:blipFill>
        <p:spPr>
          <a:xfrm>
            <a:off x="2373550" y="0"/>
            <a:ext cx="4289898" cy="676275"/>
          </a:xfrm>
          <a:prstGeom prst="rect">
            <a:avLst/>
          </a:prstGeom>
        </p:spPr>
      </p:pic>
      <p:pic>
        <p:nvPicPr>
          <p:cNvPr id="8" name="đọc bài 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70195" y="4442703"/>
            <a:ext cx="304800" cy="304800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2341258" y="1968081"/>
            <a:ext cx="6429116" cy="1487591"/>
            <a:chOff x="2332892" y="1979093"/>
            <a:chExt cx="6429116" cy="1487591"/>
          </a:xfrm>
        </p:grpSpPr>
        <p:grpSp>
          <p:nvGrpSpPr>
            <p:cNvPr id="28" name="Group 27"/>
            <p:cNvGrpSpPr/>
            <p:nvPr/>
          </p:nvGrpSpPr>
          <p:grpSpPr>
            <a:xfrm>
              <a:off x="2332892" y="1979093"/>
              <a:ext cx="6429116" cy="876316"/>
              <a:chOff x="2332892" y="1999189"/>
              <a:chExt cx="6429116" cy="876316"/>
            </a:xfrm>
          </p:grpSpPr>
          <p:cxnSp>
            <p:nvCxnSpPr>
              <p:cNvPr id="9" name="Straight Connector 8"/>
              <p:cNvCxnSpPr/>
              <p:nvPr/>
            </p:nvCxnSpPr>
            <p:spPr>
              <a:xfrm flipV="1">
                <a:off x="7084519" y="1999189"/>
                <a:ext cx="592853" cy="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8301612" y="2413281"/>
                <a:ext cx="460396" cy="7066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flipV="1">
                <a:off x="2332892" y="2875503"/>
                <a:ext cx="592853" cy="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3" name="Straight Connector 22"/>
            <p:cNvCxnSpPr/>
            <p:nvPr/>
          </p:nvCxnSpPr>
          <p:spPr>
            <a:xfrm flipV="1">
              <a:off x="3858568" y="3466682"/>
              <a:ext cx="311499" cy="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231112"/>
            <a:ext cx="9143999" cy="601993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F14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  NHẬT CỦA VOI CON</a:t>
            </a:r>
            <a:endParaRPr lang="en-US" altLang="zh-CN" sz="3200" b="1" dirty="0">
              <a:solidFill>
                <a:srgbClr val="F1442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nay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của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nó bị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ốm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buồn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̃,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bỗng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nghe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gọi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đến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mừng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trắng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Gấu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ngoạm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nguyên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một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nải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chuối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mỏ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Nó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mấy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                                                     (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Lâm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691123" y="68085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/>
          <p:cNvSpPr/>
          <p:nvPr/>
        </p:nvSpPr>
        <p:spPr>
          <a:xfrm>
            <a:off x="1033075" y="1131156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0" y="1582038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/>
          <p:cNvSpPr/>
          <p:nvPr/>
        </p:nvSpPr>
        <p:spPr>
          <a:xfrm>
            <a:off x="7810350" y="162062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/>
          <p:cNvSpPr/>
          <p:nvPr/>
        </p:nvSpPr>
        <p:spPr>
          <a:xfrm>
            <a:off x="3547403" y="207039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/>
          <p:cNvSpPr/>
          <p:nvPr/>
        </p:nvSpPr>
        <p:spPr>
          <a:xfrm>
            <a:off x="2069969" y="252245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/>
          <p:cNvSpPr/>
          <p:nvPr/>
        </p:nvSpPr>
        <p:spPr>
          <a:xfrm>
            <a:off x="3587610" y="2962425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5"/>
          <p:cNvSpPr/>
          <p:nvPr/>
        </p:nvSpPr>
        <p:spPr>
          <a:xfrm>
            <a:off x="697604" y="3873903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2176" y="1054097"/>
            <a:ext cx="86918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/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/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  </a:t>
            </a:r>
            <a:endParaRPr lang="en-US" sz="4000" dirty="0"/>
          </a:p>
        </p:txBody>
      </p:sp>
      <p:sp>
        <p:nvSpPr>
          <p:cNvPr id="7" name="Rectangle 6"/>
          <p:cNvSpPr/>
          <p:nvPr/>
        </p:nvSpPr>
        <p:spPr>
          <a:xfrm>
            <a:off x="542611" y="2242332"/>
            <a:ext cx="784776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mỏ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/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/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en-US" sz="4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334508"/>
            <a:ext cx="9143999" cy="57888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F14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  NHẬT CỦA VOI CON</a:t>
            </a:r>
            <a:endParaRPr lang="en-US" altLang="zh-CN" sz="3200" b="1" dirty="0">
              <a:solidFill>
                <a:srgbClr val="F1442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nay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của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nó bị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ốm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buồn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̃,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bỗng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nghe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gọi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đến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mừng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trắng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Gấu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ngoạm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nguyên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một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nải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chuối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mỏ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Nó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mấy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                                                                (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Lâm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7" name="Lưu đồ: Đường kết nối 5"/>
          <p:cNvSpPr/>
          <p:nvPr/>
        </p:nvSpPr>
        <p:spPr>
          <a:xfrm>
            <a:off x="636144" y="3772939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5"/>
          <p:cNvSpPr/>
          <p:nvPr/>
        </p:nvSpPr>
        <p:spPr>
          <a:xfrm>
            <a:off x="636144" y="621178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5004078" y="2381459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6472812" y="2825262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03124" y="3307582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7929820" y="2833636"/>
            <a:ext cx="962968" cy="16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3267388" y="3265714"/>
            <a:ext cx="1746739" cy="16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345</Words>
  <Application>Microsoft Office PowerPoint</Application>
  <PresentationFormat>On-screen Show (16:9)</PresentationFormat>
  <Paragraphs>99</Paragraphs>
  <Slides>32</Slides>
  <Notes>15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DFPOP1-W9</vt:lpstr>
      <vt:lpstr>Calibri</vt:lpstr>
      <vt:lpstr>幼圆</vt:lpstr>
      <vt:lpstr>Times New Roman</vt:lpstr>
      <vt:lpstr>华康少女文字W5</vt:lpstr>
      <vt:lpstr>Arial-Rounded</vt:lpstr>
      <vt:lpstr>Arial</vt:lpstr>
      <vt:lpstr>SimSun</vt:lpstr>
      <vt:lpstr>HL Hoctro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Windows User</cp:lastModifiedBy>
  <cp:revision>60</cp:revision>
  <dcterms:created xsi:type="dcterms:W3CDTF">2020-08-13T09:19:00Z</dcterms:created>
  <dcterms:modified xsi:type="dcterms:W3CDTF">2024-01-24T12:42:26Z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