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71" r:id="rId2"/>
    <p:sldId id="480" r:id="rId3"/>
    <p:sldId id="487" r:id="rId4"/>
    <p:sldId id="488" r:id="rId5"/>
    <p:sldId id="478" r:id="rId6"/>
    <p:sldId id="479" r:id="rId7"/>
    <p:sldId id="482" r:id="rId8"/>
    <p:sldId id="481" r:id="rId9"/>
    <p:sldId id="489" r:id="rId10"/>
    <p:sldId id="483" r:id="rId11"/>
    <p:sldId id="490" r:id="rId12"/>
  </p:sldIdLst>
  <p:sldSz cx="12190413" cy="6859588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71"/>
            <p14:sldId id="480"/>
            <p14:sldId id="487"/>
            <p14:sldId id="488"/>
            <p14:sldId id="478"/>
            <p14:sldId id="479"/>
            <p14:sldId id="482"/>
            <p14:sldId id="481"/>
            <p14:sldId id="489"/>
            <p14:sldId id="483"/>
            <p14:sldId id="490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72" d="100"/>
          <a:sy n="72" d="100"/>
        </p:scale>
        <p:origin x="-360" y="-9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69690" y="347078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351639" y="349045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899652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342103" y="1619643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326193" y="3116825"/>
            <a:ext cx="2750468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817798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xmlns="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6884810" y="60078"/>
            <a:ext cx="515702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5530</TotalTime>
  <Words>195</Words>
  <Application>Microsoft Office PowerPoint</Application>
  <PresentationFormat>Custom</PresentationFormat>
  <Paragraphs>47</Paragraphs>
  <Slides>11</Slides>
  <Notes>8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3273</cp:revision>
  <dcterms:created xsi:type="dcterms:W3CDTF">2015-12-01T09:06:39Z</dcterms:created>
  <dcterms:modified xsi:type="dcterms:W3CDTF">2024-01-22T01:23:24Z</dcterms:modified>
</cp:coreProperties>
</file>