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9" r:id="rId5"/>
    <p:sldId id="268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44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9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4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4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4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6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4E360-689B-4DD8-BD66-39F204495AE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40D7D-6BB7-4488-BC21-0E413BBBC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0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31"/>
            <a:ext cx="12268199" cy="6927031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0" y="0"/>
            <a:ext cx="12415837" cy="4708955"/>
          </a:xfrm>
          <a:prstGeom prst="rect">
            <a:avLst/>
          </a:prstGeom>
          <a:noFill/>
        </p:spPr>
        <p:txBody>
          <a:bodyPr wrap="square" lIns="91414" tIns="45707" rIns="91414" bIns="45707">
            <a:spAutoFit/>
          </a:bodyPr>
          <a:lstStyle/>
          <a:p>
            <a:pPr algn="ctr"/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HOA CHỮ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endParaRPr lang="pt-BR" sz="6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pt-BR" sz="6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25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31"/>
            <a:ext cx="12268199" cy="6927031"/>
          </a:xfrm>
          <a:prstGeom prst="rect">
            <a:avLst/>
          </a:prstGeom>
        </p:spPr>
      </p:pic>
      <p:pic>
        <p:nvPicPr>
          <p:cNvPr id="13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6999" y="156754"/>
            <a:ext cx="7064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31"/>
            <a:ext cx="12268199" cy="69270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9124" y="579002"/>
            <a:ext cx="113966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 smtClean="0">
                <a:latin typeface="+mj-lt"/>
              </a:rPr>
              <a:t>CÁCH VIẾT</a:t>
            </a:r>
            <a:endParaRPr lang="en-US" sz="3600" b="1" dirty="0" smtClean="0">
              <a:latin typeface="+mj-lt"/>
            </a:endParaRPr>
          </a:p>
          <a:p>
            <a:pPr algn="just"/>
            <a:r>
              <a:rPr lang="vi-VN" sz="3600" dirty="0" smtClean="0">
                <a:solidFill>
                  <a:srgbClr val="333333"/>
                </a:solidFill>
                <a:latin typeface="+mj-lt"/>
              </a:rPr>
              <a:t> </a:t>
            </a:r>
            <a:r>
              <a:rPr lang="en-US" sz="3600" dirty="0" smtClean="0">
                <a:solidFill>
                  <a:srgbClr val="333333"/>
                </a:solidFill>
                <a:latin typeface="+mj-lt"/>
              </a:rPr>
              <a:t>	1. </a:t>
            </a:r>
            <a:r>
              <a:rPr lang="vi-VN" sz="3600" dirty="0" smtClean="0">
                <a:latin typeface="+mj-lt"/>
              </a:rPr>
              <a:t>Đặt </a:t>
            </a:r>
            <a:r>
              <a:rPr lang="vi-VN" sz="3600" dirty="0">
                <a:latin typeface="+mj-lt"/>
              </a:rPr>
              <a:t>bút trên đường kẻ 3 viết nét cong kín về phía bên trái, phần cuối nét lượn vào bụng chữ. Dừng bút trên đường kẻ thứ 3 một chút</a:t>
            </a:r>
            <a:r>
              <a:rPr lang="vi-VN" sz="3600" dirty="0" smtClean="0">
                <a:latin typeface="+mj-lt"/>
              </a:rPr>
              <a:t>.</a:t>
            </a:r>
            <a:endParaRPr lang="en-US" sz="3600" dirty="0" smtClean="0">
              <a:latin typeface="+mj-lt"/>
            </a:endParaRPr>
          </a:p>
          <a:p>
            <a:pPr algn="just"/>
            <a:r>
              <a:rPr lang="en-US" sz="3600" dirty="0">
                <a:latin typeface="+mj-lt"/>
              </a:rPr>
              <a:t>	</a:t>
            </a:r>
            <a:r>
              <a:rPr lang="vi-VN" sz="3600" dirty="0" smtClean="0"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2. </a:t>
            </a:r>
            <a:r>
              <a:rPr lang="vi-VN" sz="3600" dirty="0" smtClean="0">
                <a:latin typeface="+mj-lt"/>
              </a:rPr>
              <a:t>Lia </a:t>
            </a:r>
            <a:r>
              <a:rPr lang="vi-VN" sz="3600" dirty="0">
                <a:latin typeface="+mj-lt"/>
              </a:rPr>
              <a:t>bút xuống đướng kẻ 2 viết nét lượn song 2 đầu. Nét này được viết từ trong bụng chữ ra ngoài và dừng bút trên đường kẻ thứ 2</a:t>
            </a:r>
            <a:endParaRPr lang="vi-VN" sz="3600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41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25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18161" y="5944672"/>
            <a:ext cx="72763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Quê hương em có đồng lúa xanh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ong lu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Album hình ảnh cánh đồng lúa quê hương tuyệ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7812"/>
            <a:ext cx="5649914" cy="53943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ơng mạ đầu mù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7" y="277812"/>
            <a:ext cx="5745163" cy="53943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6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" y="-69031"/>
            <a:ext cx="12114913" cy="6927031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-91781" y="-29606"/>
            <a:ext cx="3704706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418550" y="3767298"/>
            <a:ext cx="9658351" cy="2976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60945" y="3908213"/>
            <a:ext cx="679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572157" y="4468807"/>
            <a:ext cx="7572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49" y="5644954"/>
            <a:ext cx="6844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2139442" y="1772653"/>
            <a:ext cx="8437803" cy="126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139443" y="1959144"/>
            <a:ext cx="100672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Sitka Text" pitchFamily="2" charset="0"/>
                <a:ea typeface="Arial-Rounded" pitchFamily="34" charset="0"/>
                <a:cs typeface="Times New Roman" panose="02020603050405020304" pitchFamily="18" charset="0"/>
              </a:rPr>
              <a:t>Quê hương em có đồng lúa xanh.</a:t>
            </a:r>
            <a:endParaRPr lang="en-US" sz="4000" b="1" dirty="0">
              <a:solidFill>
                <a:srgbClr val="FF0000"/>
              </a:solidFill>
              <a:latin typeface="Sitka Text" pitchFamily="2" charset="0"/>
              <a:ea typeface="Arial-Rounded" pitchFamily="34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31"/>
            <a:ext cx="12268199" cy="6927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268290" y="2100263"/>
            <a:ext cx="5731617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hành viết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31"/>
            <a:ext cx="12268199" cy="69270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5740" y="986019"/>
            <a:ext cx="12399678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XINCẢM ƠN QUÝ THẦY CÔ!</a:t>
            </a:r>
          </a:p>
          <a:p>
            <a:pPr algn="ctr"/>
            <a:r>
              <a:rPr lang="en-US" sz="7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</a:t>
            </a:r>
          </a:p>
          <a:p>
            <a:pPr algn="ctr"/>
            <a:r>
              <a:rPr lang="en-US" sz="70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KHOẺ</a:t>
            </a:r>
            <a:endParaRPr lang="en-US" sz="7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0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141</Words>
  <Application>Microsoft Office PowerPoint</Application>
  <PresentationFormat>Widescreen</PresentationFormat>
  <Paragraphs>17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Arial-Rounded</vt:lpstr>
      <vt:lpstr>Calibri</vt:lpstr>
      <vt:lpstr>Calibri Light</vt:lpstr>
      <vt:lpstr>Sitka Text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2023-12-24T02:35:48Z</dcterms:created>
  <dcterms:modified xsi:type="dcterms:W3CDTF">2024-01-18T08:09:19Z</dcterms:modified>
</cp:coreProperties>
</file>