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1"/>
  </p:notesMasterIdLst>
  <p:sldIdLst>
    <p:sldId id="261" r:id="rId2"/>
    <p:sldId id="296" r:id="rId3"/>
    <p:sldId id="256" r:id="rId4"/>
    <p:sldId id="259" r:id="rId5"/>
    <p:sldId id="258" r:id="rId6"/>
    <p:sldId id="265" r:id="rId7"/>
    <p:sldId id="262" r:id="rId8"/>
    <p:sldId id="269" r:id="rId9"/>
    <p:sldId id="268" r:id="rId10"/>
    <p:sldId id="266" r:id="rId11"/>
    <p:sldId id="263" r:id="rId12"/>
    <p:sldId id="260" r:id="rId13"/>
    <p:sldId id="267" r:id="rId14"/>
    <p:sldId id="272" r:id="rId15"/>
    <p:sldId id="276" r:id="rId16"/>
    <p:sldId id="279" r:id="rId17"/>
    <p:sldId id="273" r:id="rId18"/>
    <p:sldId id="275" r:id="rId19"/>
    <p:sldId id="271" r:id="rId20"/>
    <p:sldId id="280" r:id="rId21"/>
    <p:sldId id="277" r:id="rId22"/>
    <p:sldId id="278" r:id="rId23"/>
    <p:sldId id="281" r:id="rId24"/>
    <p:sldId id="285" r:id="rId25"/>
    <p:sldId id="284" r:id="rId26"/>
    <p:sldId id="286" r:id="rId27"/>
    <p:sldId id="283" r:id="rId28"/>
    <p:sldId id="290" r:id="rId29"/>
    <p:sldId id="292" r:id="rId30"/>
    <p:sldId id="288" r:id="rId31"/>
    <p:sldId id="289" r:id="rId32"/>
    <p:sldId id="291" r:id="rId33"/>
    <p:sldId id="287" r:id="rId34"/>
    <p:sldId id="299" r:id="rId35"/>
    <p:sldId id="300" r:id="rId36"/>
    <p:sldId id="303" r:id="rId37"/>
    <p:sldId id="304" r:id="rId38"/>
    <p:sldId id="306" r:id="rId39"/>
    <p:sldId id="305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45" r:id="rId66"/>
    <p:sldId id="301" r:id="rId67"/>
    <p:sldId id="302" r:id="rId68"/>
    <p:sldId id="333" r:id="rId69"/>
    <p:sldId id="344" r:id="rId70"/>
  </p:sldIdLst>
  <p:sldSz cx="12192000" cy="6858000"/>
  <p:notesSz cx="6858000" cy="9144000"/>
  <p:embeddedFontLst>
    <p:embeddedFont>
      <p:font typeface="Century Gothic" pitchFamily="34" charset="0"/>
      <p:regular r:id="rId72"/>
      <p:bold r:id="rId73"/>
      <p:italic r:id="rId74"/>
      <p:boldItalic r:id="rId75"/>
    </p:embeddedFont>
    <p:embeddedFont>
      <p:font typeface="Calibri Light" pitchFamily="34" charset="0"/>
      <p:regular r:id="rId76"/>
      <p:italic r:id="rId77"/>
    </p:embeddedFont>
    <p:embeddedFont>
      <p:font typeface="Britannic Bold" pitchFamily="34" charset="0"/>
      <p:regular r:id="rId78"/>
    </p:embeddedFont>
    <p:embeddedFont>
      <p:font typeface="Tahoma" pitchFamily="34" charset="0"/>
      <p:regular r:id="rId79"/>
      <p:bold r:id="rId80"/>
    </p:embeddedFont>
    <p:embeddedFont>
      <p:font typeface="微軟正黑體" pitchFamily="34" charset="-120"/>
      <p:regular r:id="rId81"/>
      <p:bold r:id="rId82"/>
    </p:embeddedFont>
    <p:embeddedFont>
      <p:font typeface="Arial Black" pitchFamily="34" charset="0"/>
      <p:bold r:id="rId83"/>
    </p:embeddedFont>
    <p:embeddedFont>
      <p:font typeface="Calibri" pitchFamily="34" charset="0"/>
      <p:regular r:id="rId84"/>
      <p:bold r:id="rId85"/>
      <p:italic r:id="rId86"/>
      <p:boldItalic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8B7"/>
    <a:srgbClr val="9D600C"/>
    <a:srgbClr val="01D3F2"/>
    <a:srgbClr val="FFFFFF"/>
    <a:srgbClr val="21C5FF"/>
    <a:srgbClr val="FCC71C"/>
    <a:srgbClr val="FDD75F"/>
    <a:srgbClr val="FEE175"/>
    <a:srgbClr val="FDCF33"/>
    <a:srgbClr val="01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9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4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93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2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1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00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6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69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16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32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8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11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1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6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05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25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7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32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9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33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17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7409" y="619231"/>
            <a:ext cx="816935" cy="536494"/>
          </a:xfrm>
          <a:prstGeom prst="rect">
            <a:avLst/>
          </a:prstGeom>
        </p:spPr>
      </p:pic>
      <p:sp>
        <p:nvSpPr>
          <p:cNvPr id="13" name="Horizontal Scroll 12"/>
          <p:cNvSpPr/>
          <p:nvPr userDrawn="1"/>
        </p:nvSpPr>
        <p:spPr>
          <a:xfrm rot="60000" flipV="1">
            <a:off x="261257" y="137160"/>
            <a:ext cx="11669486" cy="658368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848" y="20701"/>
            <a:ext cx="612778" cy="1042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4468" y="6107517"/>
            <a:ext cx="861647" cy="6389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flipH="1">
            <a:off x="-1" y="6301816"/>
            <a:ext cx="2941325" cy="5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58.xml"/><Relationship Id="rId18" Type="http://schemas.openxmlformats.org/officeDocument/2006/relationships/slide" Target="slide48.xml"/><Relationship Id="rId26" Type="http://schemas.openxmlformats.org/officeDocument/2006/relationships/slide" Target="slide60.xml"/><Relationship Id="rId3" Type="http://schemas.openxmlformats.org/officeDocument/2006/relationships/image" Target="../media/image34.png"/><Relationship Id="rId21" Type="http://schemas.openxmlformats.org/officeDocument/2006/relationships/slide" Target="slide49.xml"/><Relationship Id="rId7" Type="http://schemas.openxmlformats.org/officeDocument/2006/relationships/image" Target="../media/image37.png"/><Relationship Id="rId12" Type="http://schemas.openxmlformats.org/officeDocument/2006/relationships/slide" Target="slide50.xml"/><Relationship Id="rId17" Type="http://schemas.openxmlformats.org/officeDocument/2006/relationships/slide" Target="slide51.xml"/><Relationship Id="rId25" Type="http://schemas.openxmlformats.org/officeDocument/2006/relationships/slide" Target="slide46.xml"/><Relationship Id="rId2" Type="http://schemas.openxmlformats.org/officeDocument/2006/relationships/notesSlide" Target="../notesSlides/notesSlide1.xml"/><Relationship Id="rId16" Type="http://schemas.openxmlformats.org/officeDocument/2006/relationships/slide" Target="slide59.xml"/><Relationship Id="rId20" Type="http://schemas.openxmlformats.org/officeDocument/2006/relationships/slide" Target="slide57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11" Type="http://schemas.openxmlformats.org/officeDocument/2006/relationships/slide" Target="slide56.xml"/><Relationship Id="rId24" Type="http://schemas.openxmlformats.org/officeDocument/2006/relationships/slide" Target="slide54.xml"/><Relationship Id="rId5" Type="http://schemas.openxmlformats.org/officeDocument/2006/relationships/image" Target="../media/image36.png"/><Relationship Id="rId15" Type="http://schemas.openxmlformats.org/officeDocument/2006/relationships/slide" Target="slide52.xml"/><Relationship Id="rId23" Type="http://schemas.openxmlformats.org/officeDocument/2006/relationships/slide" Target="slide61.xml"/><Relationship Id="rId28" Type="http://schemas.openxmlformats.org/officeDocument/2006/relationships/image" Target="../media/image39.png"/><Relationship Id="rId10" Type="http://schemas.openxmlformats.org/officeDocument/2006/relationships/slide" Target="slide63.xml"/><Relationship Id="rId19" Type="http://schemas.openxmlformats.org/officeDocument/2006/relationships/slide" Target="slide62.xml"/><Relationship Id="rId4" Type="http://schemas.openxmlformats.org/officeDocument/2006/relationships/image" Target="../media/image35.png"/><Relationship Id="rId9" Type="http://schemas.openxmlformats.org/officeDocument/2006/relationships/slide" Target="slide47.xml"/><Relationship Id="rId14" Type="http://schemas.openxmlformats.org/officeDocument/2006/relationships/slide" Target="slide64.xml"/><Relationship Id="rId22" Type="http://schemas.openxmlformats.org/officeDocument/2006/relationships/slide" Target="slide55.xml"/><Relationship Id="rId27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4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41.png"/><Relationship Id="rId4" Type="http://schemas.openxmlformats.org/officeDocument/2006/relationships/audio" Target="../media/audio8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0.wav"/><Relationship Id="rId7" Type="http://schemas.openxmlformats.org/officeDocument/2006/relationships/image" Target="../media/image4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91055" y="3695700"/>
            <a:ext cx="36059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ackache: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/ˈbækeɪk/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62179" y="3812160"/>
            <a:ext cx="3412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đau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lưng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775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257798" y="7258049"/>
            <a:ext cx="3497268" cy="49911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60735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ough: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/kɒf/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2017" y="3863680"/>
            <a:ext cx="2176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ho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1877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90332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/fluː/</a:t>
            </a:r>
            <a:endParaRPr lang="en-US" sz="6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3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672689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2908744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5151847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Snip Same Side Corner Rectangle 43"/>
          <p:cNvSpPr/>
          <p:nvPr/>
        </p:nvSpPr>
        <p:spPr>
          <a:xfrm>
            <a:off x="7502940" y="76710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Snip Same Side Corner Rectangle 44"/>
          <p:cNvSpPr/>
          <p:nvPr/>
        </p:nvSpPr>
        <p:spPr>
          <a:xfrm>
            <a:off x="9717783" y="749235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Snip Same Side Corner Rectangle 45"/>
          <p:cNvSpPr/>
          <p:nvPr/>
        </p:nvSpPr>
        <p:spPr>
          <a:xfrm>
            <a:off x="672689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7" name="Snip Same Side Corner Rectangle 46"/>
          <p:cNvSpPr/>
          <p:nvPr/>
        </p:nvSpPr>
        <p:spPr>
          <a:xfrm>
            <a:off x="2908744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8" name="Snip Same Side Corner Rectangle 47"/>
          <p:cNvSpPr/>
          <p:nvPr/>
        </p:nvSpPr>
        <p:spPr>
          <a:xfrm>
            <a:off x="5151847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9" name="Snip Same Side Corner Rectangle 48"/>
          <p:cNvSpPr/>
          <p:nvPr/>
        </p:nvSpPr>
        <p:spPr>
          <a:xfrm>
            <a:off x="7502940" y="3511101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0" name="Snip Same Side Corner Rectangle 49"/>
          <p:cNvSpPr/>
          <p:nvPr/>
        </p:nvSpPr>
        <p:spPr>
          <a:xfrm>
            <a:off x="9717783" y="3493228"/>
            <a:ext cx="2103120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274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lu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/fluː/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17" y="974996"/>
            <a:ext cx="1718864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17335" y="3608584"/>
            <a:ext cx="1504016" cy="146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941" y="3785529"/>
            <a:ext cx="1722932" cy="123612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16663" y="786678"/>
            <a:ext cx="1705360" cy="14630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939257" y="3684004"/>
            <a:ext cx="1569984" cy="14630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073724" y="3535693"/>
            <a:ext cx="961552" cy="14630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392" y="3558610"/>
            <a:ext cx="1245824" cy="1463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582732" y="912228"/>
            <a:ext cx="1943536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092519" y="873031"/>
            <a:ext cx="1655840" cy="14630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532349" y="946288"/>
            <a:ext cx="1518560" cy="146304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2863981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ore 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throat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/sɔː 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429206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oothache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/ˈtuː</a:t>
            </a:r>
            <a:r>
              <a:rPr lang="el-GR" sz="2600" dirty="0">
                <a:solidFill>
                  <a:srgbClr val="FF0000"/>
                </a:solidFill>
              </a:rPr>
              <a:t>θ</a:t>
            </a:r>
            <a:r>
              <a:rPr lang="en-US" sz="2600" dirty="0">
                <a:solidFill>
                  <a:srgbClr val="FF0000"/>
                </a:solidFill>
              </a:rPr>
              <a:t>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78824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ough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/kɒf/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62634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sz="26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ackache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/ˈbækeɪk/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626343" y="2472624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/ˈhedeɪk/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1730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ain 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/peɪn/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8473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arache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/ˈɪəreɪk/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2734" y="5266919"/>
            <a:ext cx="2286000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2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tomach 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ache</a:t>
            </a: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/ˈstʌmək eɪk/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11864" y="5212442"/>
            <a:ext cx="2286000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2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ever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2700"/>
              </a:lnSpc>
            </a:pPr>
            <a:r>
              <a:rPr lang="en-US" sz="2600" dirty="0">
                <a:solidFill>
                  <a:srgbClr val="FF0000"/>
                </a:solidFill>
              </a:rPr>
              <a:t>/ˈfiːvər/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636946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2863981" y="741446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5094766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7-Point Star 54"/>
          <p:cNvSpPr/>
          <p:nvPr/>
        </p:nvSpPr>
        <p:spPr>
          <a:xfrm>
            <a:off x="7443880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9656251" y="749235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588771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7-Point Star 57"/>
          <p:cNvSpPr/>
          <p:nvPr/>
        </p:nvSpPr>
        <p:spPr>
          <a:xfrm>
            <a:off x="2815806" y="3524672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9" name="7-Point Star 58"/>
          <p:cNvSpPr/>
          <p:nvPr/>
        </p:nvSpPr>
        <p:spPr>
          <a:xfrm>
            <a:off x="5046591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0" name="7-Point Star 59"/>
          <p:cNvSpPr/>
          <p:nvPr/>
        </p:nvSpPr>
        <p:spPr>
          <a:xfrm>
            <a:off x="7395705" y="353246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7-Point Star 60"/>
          <p:cNvSpPr/>
          <p:nvPr/>
        </p:nvSpPr>
        <p:spPr>
          <a:xfrm>
            <a:off x="9608076" y="3532461"/>
            <a:ext cx="457434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412221" y="3375168"/>
            <a:ext cx="788850" cy="78885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39257" y="218848"/>
            <a:ext cx="213360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u="sng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Vocabulary: </a:t>
            </a:r>
            <a:endParaRPr lang="zh-CN" altLang="en-US" sz="2400" u="sng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45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40" grpId="0" animBg="1"/>
          <p:bldP spid="3" grpId="0" animBg="1"/>
          <p:bldP spid="4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6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Horizontal Scroll 9"/>
          <p:cNvSpPr/>
          <p:nvPr/>
        </p:nvSpPr>
        <p:spPr>
          <a:xfrm>
            <a:off x="7081247" y="8525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081247" y="445597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7081247" y="26542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15786" y="99007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91578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15786" y="280863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2" y="5079011"/>
            <a:ext cx="816534" cy="822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71" y="3284995"/>
            <a:ext cx="810198" cy="8229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20" y="145712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51" y="923743"/>
            <a:ext cx="5543399" cy="4718378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64635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64635" y="4468114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64635" y="258955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/peɪn/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62995" y="45924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62995" y="270805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62995" y="85236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03" y="3176611"/>
            <a:ext cx="816534" cy="822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71" y="1316831"/>
            <a:ext cx="810198" cy="8229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1" y="50470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9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47045" y="73977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47045" y="260060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47045" y="446144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78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878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3549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77" y="315132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13" y="502169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8" y="1302487"/>
            <a:ext cx="816534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69169" y="7131542"/>
            <a:ext cx="3602693" cy="51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57277" y="894665"/>
            <a:ext cx="3602695" cy="5137542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902247" y="261652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/ˈbækeɪk/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6902247" y="68818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6902247" y="454486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43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443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43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32" y="5079011"/>
            <a:ext cx="816534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08" y="3177846"/>
            <a:ext cx="810198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55105" y="806060"/>
            <a:ext cx="3602693" cy="5137539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7076144" y="459247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076144" y="65579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7076144" y="262413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/ˈfiːvər/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138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138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1383" y="471738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3" y="3242547"/>
            <a:ext cx="816534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29" y="5187504"/>
            <a:ext cx="810198" cy="822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28" y="1302487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7076144" y="447448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71100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/fluː/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547" y="1830690"/>
            <a:ext cx="4879866" cy="3501076"/>
          </a:xfrm>
          <a:prstGeom prst="rect">
            <a:avLst/>
          </a:prstGeom>
        </p:spPr>
      </p:pic>
      <p:sp>
        <p:nvSpPr>
          <p:cNvPr id="40" name="Horizontal Scroll 39"/>
          <p:cNvSpPr/>
          <p:nvPr/>
        </p:nvSpPr>
        <p:spPr>
          <a:xfrm>
            <a:off x="7076144" y="2592746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67745" y="463053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67745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867745" y="833319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85" y="3193839"/>
            <a:ext cx="816534" cy="822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21" y="1297781"/>
            <a:ext cx="810198" cy="8229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81" y="5085162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183018" y="790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183018" y="2634477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183018" y="447802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5533" y="9329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35533" y="28033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3148" y="46092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3123530"/>
            <a:ext cx="816534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5" y="5073748"/>
            <a:ext cx="810198" cy="822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57" y="13875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7" name="Horizontal Scroll 6"/>
          <p:cNvSpPr/>
          <p:nvPr/>
        </p:nvSpPr>
        <p:spPr>
          <a:xfrm>
            <a:off x="7185302" y="258834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85302" y="4471763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/ˈstʌmək 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85302" y="704928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1036" y="8567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11036" y="458289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11036" y="271338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32" y="5079011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08" y="3177846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91" y="1291065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7105641" y="711330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7105641" y="253728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/ˈɪəreɪk/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7105641" y="4363232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/sɔː 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rəʊt/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02183" y="818627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2183" y="2689005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9798" y="4494986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3104480"/>
            <a:ext cx="816534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25" y="4997548"/>
            <a:ext cx="810198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57" y="131135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7076144" y="2617385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/ˈtuː</a:t>
            </a:r>
            <a:r>
              <a:rPr lang="el-GR" sz="3600" dirty="0">
                <a:solidFill>
                  <a:srgbClr val="FF0000"/>
                </a:solidFill>
              </a:rPr>
              <a:t>θ</a:t>
            </a:r>
            <a:r>
              <a:rPr lang="en-US" sz="3600" dirty="0">
                <a:solidFill>
                  <a:srgbClr val="FF0000"/>
                </a:solidFill>
              </a:rPr>
              <a:t>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7076144" y="683721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/kɒf/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7076144" y="4551049"/>
            <a:ext cx="3840480" cy="17373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/ˈhedeɪk/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00704" y="814982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0704" y="2744354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00704" y="4683663"/>
            <a:ext cx="4191359" cy="147483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3168705"/>
            <a:ext cx="816534" cy="822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34" y="5118923"/>
            <a:ext cx="810198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6" y="1218486"/>
            <a:ext cx="81653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5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361" y="1337765"/>
            <a:ext cx="2582607" cy="2198229"/>
          </a:xfrm>
          <a:prstGeom prst="rect">
            <a:avLst/>
          </a:prstGeom>
        </p:spPr>
      </p:pic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Stomach ache</a:t>
            </a: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b="31786"/>
          <a:stretch/>
        </p:blipFill>
        <p:spPr>
          <a:xfrm flipH="1">
            <a:off x="8560691" y="1373064"/>
            <a:ext cx="2259796" cy="2198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80367" y="1337764"/>
            <a:ext cx="1444740" cy="219823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Fever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217" y="1167289"/>
            <a:ext cx="1871861" cy="21982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5306500" y="1373064"/>
            <a:ext cx="2281648" cy="219822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1710197" y="1337765"/>
            <a:ext cx="2562317" cy="21982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761867" y="1361446"/>
            <a:ext cx="2358913" cy="21982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4647422" y="1373064"/>
            <a:ext cx="2920178" cy="219822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Flu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340" y="1373064"/>
            <a:ext cx="2582607" cy="219822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68185" y="1373064"/>
            <a:ext cx="1444740" cy="219823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809" y="1337765"/>
            <a:ext cx="1871861" cy="2198230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Headache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03408" y="1373064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266" y="1308959"/>
            <a:ext cx="1871861" cy="21982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8647213" y="1308959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Toothache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b="24720"/>
          <a:stretch/>
        </p:blipFill>
        <p:spPr>
          <a:xfrm>
            <a:off x="5051013" y="1317537"/>
            <a:ext cx="2562317" cy="21982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b="34462"/>
          <a:stretch/>
        </p:blipFill>
        <p:spPr>
          <a:xfrm>
            <a:off x="8512193" y="1337765"/>
            <a:ext cx="2358913" cy="219822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1359567" y="1373064"/>
            <a:ext cx="2920178" cy="2198229"/>
          </a:xfrm>
          <a:prstGeom prst="rect">
            <a:avLst/>
          </a:prstGeom>
        </p:spPr>
      </p:pic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8760" y="1302177"/>
            <a:ext cx="4183583" cy="4412823"/>
            <a:chOff x="1509116" y="962207"/>
            <a:chExt cx="3764116" cy="3970371"/>
          </a:xfrm>
        </p:grpSpPr>
        <p:sp>
          <p:nvSpPr>
            <p:cNvPr id="26" name="Cloud Callout 25"/>
            <p:cNvSpPr/>
            <p:nvPr/>
          </p:nvSpPr>
          <p:spPr>
            <a:xfrm>
              <a:off x="1509116" y="1206423"/>
              <a:ext cx="1336431" cy="1271039"/>
            </a:xfrm>
            <a:prstGeom prst="cloudCallout">
              <a:avLst>
                <a:gd name="adj1" fmla="val 75219"/>
                <a:gd name="adj2" fmla="val 36214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1042" y="1433053"/>
              <a:ext cx="852577" cy="8177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7015" y="962207"/>
              <a:ext cx="2776217" cy="3970371"/>
            </a:xfrm>
            <a:prstGeom prst="rect">
              <a:avLst/>
            </a:prstGeom>
          </p:spPr>
        </p:pic>
      </p:grpSp>
      <p:sp>
        <p:nvSpPr>
          <p:cNvPr id="29" name="Rounded Rectangle 28"/>
          <p:cNvSpPr/>
          <p:nvPr/>
        </p:nvSpPr>
        <p:spPr>
          <a:xfrm>
            <a:off x="4546236" y="3695700"/>
            <a:ext cx="4353066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oothache: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/</a:t>
            </a:r>
            <a:r>
              <a:rPr lang="en-US" sz="4000" dirty="0">
                <a:solidFill>
                  <a:srgbClr val="FF0000"/>
                </a:solidFill>
              </a:rPr>
              <a:t>ˈtuː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eɪk/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03859" y="3774945"/>
            <a:ext cx="2826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đau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răng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15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Sore throat 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11998" y="1373064"/>
            <a:ext cx="1444740" cy="21982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741"/>
          <a:stretch/>
        </p:blipFill>
        <p:spPr>
          <a:xfrm flipH="1">
            <a:off x="1423043" y="1337765"/>
            <a:ext cx="2487913" cy="21982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b="32439"/>
          <a:stretch/>
        </p:blipFill>
        <p:spPr>
          <a:xfrm flipH="1">
            <a:off x="8747195" y="1373064"/>
            <a:ext cx="2281648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49620" y="1155452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0" y="3106601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Cough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860" y="1660717"/>
            <a:ext cx="2588718" cy="1857281"/>
          </a:xfrm>
          <a:prstGeom prst="round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/>
          <a:srcRect b="32439"/>
          <a:stretch/>
        </p:blipFill>
        <p:spPr>
          <a:xfrm flipH="1">
            <a:off x="8922679" y="1373064"/>
            <a:ext cx="2281648" cy="219822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b="24720"/>
          <a:stretch/>
        </p:blipFill>
        <p:spPr>
          <a:xfrm>
            <a:off x="1650393" y="1317336"/>
            <a:ext cx="2562317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Backache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b="31786"/>
          <a:stretch/>
        </p:blipFill>
        <p:spPr>
          <a:xfrm flipH="1">
            <a:off x="8414656" y="1373064"/>
            <a:ext cx="2259796" cy="2198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172" y="1508238"/>
            <a:ext cx="2588718" cy="1857281"/>
          </a:xfrm>
          <a:prstGeom prst="round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b="34462"/>
          <a:stretch/>
        </p:blipFill>
        <p:spPr>
          <a:xfrm>
            <a:off x="5049493" y="1337765"/>
            <a:ext cx="2358913" cy="21982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4536915" y="1155452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40293" y="1185365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027971" y="1185365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3" y="3113225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71" y="3136514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12" y="3096768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000" y="4953384"/>
            <a:ext cx="6858000" cy="914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Pain</a:t>
            </a:r>
          </a:p>
        </p:txBody>
      </p:sp>
      <p:sp>
        <p:nvSpPr>
          <p:cNvPr id="41" name="Snip Same Side Corner Rectangle 40"/>
          <p:cNvSpPr/>
          <p:nvPr/>
        </p:nvSpPr>
        <p:spPr>
          <a:xfrm>
            <a:off x="1039838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Snip Same Side Corner Rectangle 41"/>
          <p:cNvSpPr/>
          <p:nvPr/>
        </p:nvSpPr>
        <p:spPr>
          <a:xfrm>
            <a:off x="4525945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Snip Same Side Corner Rectangle 42"/>
          <p:cNvSpPr/>
          <p:nvPr/>
        </p:nvSpPr>
        <p:spPr>
          <a:xfrm>
            <a:off x="8012051" y="1156720"/>
            <a:ext cx="3341378" cy="2560320"/>
          </a:xfrm>
          <a:prstGeom prst="snip2Same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9800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447220" y="1098744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7927141" y="1102180"/>
            <a:ext cx="548640" cy="548640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660" y="1337765"/>
            <a:ext cx="2582607" cy="2198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60370" y="1373063"/>
            <a:ext cx="1444740" cy="21982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142" y="1337764"/>
            <a:ext cx="1871861" cy="219823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047235" y="1156720"/>
            <a:ext cx="3352588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012051" y="1156720"/>
            <a:ext cx="3341379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524757" y="1156720"/>
            <a:ext cx="3342567" cy="25603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51" y="3084580"/>
            <a:ext cx="635082" cy="6400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7" y="3107869"/>
            <a:ext cx="630154" cy="6400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2" y="3098036"/>
            <a:ext cx="63508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1054" y="1155342"/>
            <a:ext cx="11201393" cy="4857750"/>
            <a:chOff x="843700" y="1270702"/>
            <a:chExt cx="10863004" cy="47109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700" y="1270702"/>
              <a:ext cx="6246174" cy="4710998"/>
            </a:xfrm>
            <a:prstGeom prst="rect">
              <a:avLst/>
            </a:prstGeom>
          </p:spPr>
        </p:pic>
        <p:pic>
          <p:nvPicPr>
            <p:cNvPr id="1026" name="Picture 2" descr="https://s.sachmem.vn/public/images/v2/TA5T2SHS/U11-L1-1-b_4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549" y="1270702"/>
              <a:ext cx="4746155" cy="471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609242" y="1393714"/>
            <a:ext cx="26160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Tony, get up!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Breakfast's ready.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4728" y="5478298"/>
            <a:ext cx="492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Sorry, I can't have breakfast, Mum.</a:t>
            </a:r>
          </a:p>
        </p:txBody>
      </p:sp>
      <p:sp>
        <p:nvSpPr>
          <p:cNvPr id="6" name="Rectangle 5"/>
          <p:cNvSpPr/>
          <p:nvPr/>
        </p:nvSpPr>
        <p:spPr>
          <a:xfrm>
            <a:off x="7816093" y="1248574"/>
            <a:ext cx="3098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Why not? What's the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matter with you?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31784" y="5098988"/>
            <a:ext cx="2803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don't feel well. </a:t>
            </a:r>
          </a:p>
          <a:p>
            <a:r>
              <a:rPr lang="en-US" sz="2400" dirty="0">
                <a:solidFill>
                  <a:srgbClr val="002060"/>
                </a:solidFill>
                <a:latin typeface="Helvetica Neue"/>
              </a:rPr>
              <a:t>I have a headache.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pic>
        <p:nvPicPr>
          <p:cNvPr id="3" name="MsPham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4682" r="14720" b="15032"/>
          <a:stretch/>
        </p:blipFill>
        <p:spPr>
          <a:xfrm>
            <a:off x="765831" y="1155342"/>
            <a:ext cx="364317" cy="365760"/>
          </a:xfrm>
          <a:prstGeom prst="ellipse">
            <a:avLst/>
          </a:prstGeom>
        </p:spPr>
      </p:pic>
      <p:pic>
        <p:nvPicPr>
          <p:cNvPr id="12" name="MsPham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4682" r="14720" b="15032"/>
          <a:stretch/>
        </p:blipFill>
        <p:spPr>
          <a:xfrm>
            <a:off x="7174120" y="1240596"/>
            <a:ext cx="364317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554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1 - 1 Look, listen and repea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1 - 1 Look, listen and repeat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4408" y="1269367"/>
            <a:ext cx="11021889" cy="4595270"/>
            <a:chOff x="768984" y="1182967"/>
            <a:chExt cx="12963273" cy="4357006"/>
          </a:xfrm>
        </p:grpSpPr>
        <p:pic>
          <p:nvPicPr>
            <p:cNvPr id="3" name="Picture 6" descr="https://s.sachmem.vn/public/images/v2/TA5T2SHS/U11-L1-1-c_44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6"/>
            <a:stretch/>
          </p:blipFill>
          <p:spPr bwMode="auto">
            <a:xfrm>
              <a:off x="768984" y="1182967"/>
              <a:ext cx="5601677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1-L1-1-d_5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661" y="1182967"/>
              <a:ext cx="7361596" cy="435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810548" y="47326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6405" y="1438032"/>
            <a:ext cx="370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Oh, you have a fever, too.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74256" y="5179507"/>
            <a:ext cx="3642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Yes, Mum. I feel very hot.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40122" y="1418217"/>
            <a:ext cx="4120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What's the matter with Tony?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341187" y="4675639"/>
            <a:ext cx="4297010" cy="1131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He has a fever. I'll take him to 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the doctor after breakfast.</a:t>
            </a:r>
          </a:p>
        </p:txBody>
      </p:sp>
      <p:pic>
        <p:nvPicPr>
          <p:cNvPr id="11" name="MsPham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4682" r="14720" b="15032"/>
          <a:stretch/>
        </p:blipFill>
        <p:spPr>
          <a:xfrm>
            <a:off x="3149957" y="5894868"/>
            <a:ext cx="364317" cy="365760"/>
          </a:xfrm>
          <a:prstGeom prst="ellipse">
            <a:avLst/>
          </a:prstGeom>
        </p:spPr>
      </p:pic>
      <p:pic>
        <p:nvPicPr>
          <p:cNvPr id="12" name="MsPham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4682" r="14720" b="15032"/>
          <a:stretch/>
        </p:blipFill>
        <p:spPr>
          <a:xfrm>
            <a:off x="6724389" y="5894868"/>
            <a:ext cx="364317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1 - 1 Look, listen and repeat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1 - 1 Look, listen and repeat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05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toothache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-1415"/>
          <a:stretch/>
        </p:blipFill>
        <p:spPr>
          <a:xfrm flipH="1">
            <a:off x="1412369" y="1684042"/>
            <a:ext cx="3435401" cy="36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3998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an earache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48194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1" b="406"/>
          <a:stretch/>
        </p:blipFill>
        <p:spPr>
          <a:xfrm>
            <a:off x="1737542" y="1461699"/>
            <a:ext cx="2892514" cy="40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155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sore throat.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2762619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-2436"/>
          <a:stretch/>
        </p:blipFill>
        <p:spPr>
          <a:xfrm flipH="1">
            <a:off x="1690323" y="1413567"/>
            <a:ext cx="2883865" cy="41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629235" y="215576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885" y="2925020"/>
            <a:ext cx="4935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 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84571" y="2925020"/>
            <a:ext cx="34398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C00000"/>
                </a:solidFill>
              </a:rPr>
              <a:t>___________________.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4952" y="1766661"/>
            <a:ext cx="2291276" cy="34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40880" y="847032"/>
            <a:ext cx="3514772" cy="4988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3904" y="8139707"/>
            <a:ext cx="3215168" cy="57078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16813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sore throat: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/sɔː 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rəʊt/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87193" y="3837924"/>
            <a:ext cx="3039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đau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họng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897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5742" y="1792117"/>
            <a:ext cx="4602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-1864"/>
          <a:stretch/>
        </p:blipFill>
        <p:spPr>
          <a:xfrm flipH="1">
            <a:off x="1900668" y="2695111"/>
            <a:ext cx="2224201" cy="321535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61306" y="1810991"/>
            <a:ext cx="2286000" cy="51566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sore throat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you?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9453" y="1805369"/>
            <a:ext cx="4817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58"/>
          <a:stretch/>
        </p:blipFill>
        <p:spPr>
          <a:xfrm>
            <a:off x="7978839" y="2674567"/>
            <a:ext cx="2304849" cy="32491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340839" y="1811091"/>
            <a:ext cx="2286000" cy="53828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9161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07" y="801957"/>
            <a:ext cx="1595495" cy="1358031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b="31786"/>
          <a:stretch/>
        </p:blipFill>
        <p:spPr>
          <a:xfrm flipH="1">
            <a:off x="10065755" y="2891556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439" y="4899573"/>
            <a:ext cx="1673165" cy="1200415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b="24720"/>
          <a:stretch/>
        </p:blipFill>
        <p:spPr>
          <a:xfrm>
            <a:off x="9998654" y="666029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-9117" t="-4667" r="-3723" b="26910"/>
          <a:stretch/>
        </p:blipFill>
        <p:spPr>
          <a:xfrm>
            <a:off x="527495" y="2812811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-15843" r="-20014"/>
          <a:stretch/>
        </p:blipFill>
        <p:spPr>
          <a:xfrm flipH="1">
            <a:off x="8650681" y="4671073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-24505" t="45" r="-20568" b="-13871"/>
          <a:stretch/>
        </p:blipFill>
        <p:spPr>
          <a:xfrm>
            <a:off x="2063340" y="4617507"/>
            <a:ext cx="1928989" cy="17773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b="28176"/>
          <a:stretch/>
        </p:blipFill>
        <p:spPr>
          <a:xfrm flipH="1">
            <a:off x="7745635" y="370882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b="37741"/>
          <a:stretch/>
        </p:blipFill>
        <p:spPr>
          <a:xfrm flipH="1">
            <a:off x="3483930" y="539948"/>
            <a:ext cx="1307283" cy="1155068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b="32439"/>
          <a:stretch/>
        </p:blipFill>
        <p:spPr>
          <a:xfrm flipH="1">
            <a:off x="5683829" y="37749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8" name="Rounded Rectangle 27"/>
          <p:cNvSpPr/>
          <p:nvPr/>
        </p:nvSpPr>
        <p:spPr>
          <a:xfrm>
            <a:off x="1499295" y="2062829"/>
            <a:ext cx="1282256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flu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213584" y="1775727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81301" y="1625589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64044" y="1624190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87475" y="4280932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667301" y="196049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483930" y="5989270"/>
            <a:ext cx="1468946" cy="29300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pain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04801" y="4334187"/>
            <a:ext cx="2283678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071761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>
            <a:stCxn id="17" idx="1"/>
          </p:cNvCxnSpPr>
          <p:nvPr/>
        </p:nvCxnSpPr>
        <p:spPr>
          <a:xfrm flipV="1">
            <a:off x="8200471" y="1955096"/>
            <a:ext cx="71444" cy="6638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4"/>
          </p:cNvCxnSpPr>
          <p:nvPr/>
        </p:nvCxnSpPr>
        <p:spPr>
          <a:xfrm flipV="1">
            <a:off x="8742249" y="1695017"/>
            <a:ext cx="1256405" cy="114040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  <a:endCxn id="19" idx="0"/>
          </p:cNvCxnSpPr>
          <p:nvPr/>
        </p:nvCxnSpPr>
        <p:spPr>
          <a:xfrm>
            <a:off x="9203978" y="3498212"/>
            <a:ext cx="862936" cy="700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91438" y="3994666"/>
            <a:ext cx="600977" cy="7212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1"/>
            <a:endCxn id="20" idx="3"/>
          </p:cNvCxnSpPr>
          <p:nvPr/>
        </p:nvCxnSpPr>
        <p:spPr>
          <a:xfrm flipH="1">
            <a:off x="6553022" y="4266806"/>
            <a:ext cx="80211" cy="7014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7" idx="13"/>
          </p:cNvCxnSpPr>
          <p:nvPr/>
        </p:nvCxnSpPr>
        <p:spPr>
          <a:xfrm flipH="1">
            <a:off x="3699557" y="3970231"/>
            <a:ext cx="560364" cy="70084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7" idx="15"/>
            <a:endCxn id="22" idx="0"/>
          </p:cNvCxnSpPr>
          <p:nvPr/>
        </p:nvCxnSpPr>
        <p:spPr>
          <a:xfrm flipH="1">
            <a:off x="2132262" y="3584806"/>
            <a:ext cx="1637265" cy="1483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7" idx="17"/>
          </p:cNvCxnSpPr>
          <p:nvPr/>
        </p:nvCxnSpPr>
        <p:spPr>
          <a:xfrm flipH="1" flipV="1">
            <a:off x="2264008" y="1819823"/>
            <a:ext cx="1738028" cy="13359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4452730" y="2285009"/>
            <a:ext cx="212626" cy="6103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7" idx="23"/>
          </p:cNvCxnSpPr>
          <p:nvPr/>
        </p:nvCxnSpPr>
        <p:spPr>
          <a:xfrm flipH="1" flipV="1">
            <a:off x="6449160" y="2065851"/>
            <a:ext cx="23177" cy="65964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3930" y="2597644"/>
            <a:ext cx="5747155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What's the matter with you?</a:t>
            </a:r>
          </a:p>
          <a:p>
            <a:pPr algn="ctr">
              <a:buNone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 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2637" y="237550"/>
            <a:ext cx="210826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1847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 rot="16200000">
            <a:off x="817821" y="927652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6750" y="1203499"/>
            <a:ext cx="49519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her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2826" y="180482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25485" y="1792117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0" name="Round Diagonal Corner Rectangle 9"/>
          <p:cNvSpPr/>
          <p:nvPr/>
        </p:nvSpPr>
        <p:spPr>
          <a:xfrm>
            <a:off x="6281532" y="940904"/>
            <a:ext cx="5340626" cy="5287618"/>
          </a:xfrm>
          <a:prstGeom prst="round2DiagRect">
            <a:avLst>
              <a:gd name="adj1" fmla="val 12406"/>
              <a:gd name="adj2" fmla="val 0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0461" y="1216751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What's the matter with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 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04219" y="2439310"/>
            <a:ext cx="2453522" cy="37331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49922" y="2699657"/>
            <a:ext cx="2359718" cy="33650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23041" y="1817537"/>
            <a:ext cx="151884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has</a:t>
            </a:r>
            <a:endParaRPr lang="en-US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85998" y="1806631"/>
            <a:ext cx="3606458" cy="54864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 stomach ache.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4324" y="263307"/>
            <a:ext cx="2079415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38136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9" grpId="0" animBg="1"/>
      <p:bldP spid="10" grpId="0" animBg="1"/>
      <p:bldP spid="11" grpId="0"/>
      <p:bldP spid="15" grpId="0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31786"/>
          <a:stretch/>
        </p:blipFill>
        <p:spPr>
          <a:xfrm flipH="1">
            <a:off x="10189899" y="2629183"/>
            <a:ext cx="1391288" cy="1353384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b="24720"/>
          <a:stretch/>
        </p:blipFill>
        <p:spPr>
          <a:xfrm>
            <a:off x="9661530" y="360264"/>
            <a:ext cx="1525491" cy="130872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-9117" t="-4667" r="-3723" b="26910"/>
          <a:stretch/>
        </p:blipFill>
        <p:spPr>
          <a:xfrm>
            <a:off x="1049496" y="4181378"/>
            <a:ext cx="1606105" cy="1573659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-15843" r="-20014"/>
          <a:stretch/>
        </p:blipFill>
        <p:spPr>
          <a:xfrm flipH="1">
            <a:off x="8082431" y="4628515"/>
            <a:ext cx="1505043" cy="1454217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28176"/>
          <a:stretch/>
        </p:blipFill>
        <p:spPr>
          <a:xfrm flipH="1">
            <a:off x="6718586" y="195055"/>
            <a:ext cx="1647093" cy="123988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b="37741"/>
          <a:stretch/>
        </p:blipFill>
        <p:spPr>
          <a:xfrm flipH="1">
            <a:off x="1062439" y="983858"/>
            <a:ext cx="1660226" cy="1466916"/>
          </a:xfrm>
          <a:prstGeom prst="cloud">
            <a:avLst/>
          </a:prstGeom>
          <a:ln>
            <a:solidFill>
              <a:srgbClr val="7030A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b="32439"/>
          <a:stretch/>
        </p:blipFill>
        <p:spPr>
          <a:xfrm flipH="1">
            <a:off x="3773267" y="132107"/>
            <a:ext cx="1352274" cy="1302834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29" name="Rounded Rectangle 28"/>
          <p:cNvSpPr/>
          <p:nvPr/>
        </p:nvSpPr>
        <p:spPr>
          <a:xfrm>
            <a:off x="739434" y="2450773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sore throat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54252" y="1449762"/>
            <a:ext cx="2286000" cy="33117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toothache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865171" y="1396812"/>
            <a:ext cx="167236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cough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09424" y="4137798"/>
            <a:ext cx="2286000" cy="35414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backache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1043" y="1640148"/>
            <a:ext cx="2286000" cy="414687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headache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40230" y="5721063"/>
            <a:ext cx="2855870" cy="561215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145817" y="5879555"/>
            <a:ext cx="3031427" cy="805446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stomach ache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72925" y="6126249"/>
            <a:ext cx="1484186" cy="31205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fever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7217049" y="1792079"/>
            <a:ext cx="72430" cy="84656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7" idx="5"/>
          </p:cNvCxnSpPr>
          <p:nvPr/>
        </p:nvCxnSpPr>
        <p:spPr>
          <a:xfrm flipV="1">
            <a:off x="8942380" y="2014637"/>
            <a:ext cx="811149" cy="97837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7"/>
          </p:cNvCxnSpPr>
          <p:nvPr/>
        </p:nvCxnSpPr>
        <p:spPr>
          <a:xfrm flipV="1">
            <a:off x="9072007" y="3477703"/>
            <a:ext cx="1117892" cy="2050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7" idx="9"/>
          </p:cNvCxnSpPr>
          <p:nvPr/>
        </p:nvCxnSpPr>
        <p:spPr>
          <a:xfrm>
            <a:off x="8116601" y="3994666"/>
            <a:ext cx="452580" cy="64041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7" idx="12"/>
          </p:cNvCxnSpPr>
          <p:nvPr/>
        </p:nvCxnSpPr>
        <p:spPr>
          <a:xfrm flipH="1">
            <a:off x="5427394" y="4117625"/>
            <a:ext cx="317932" cy="74206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646101" y="3824804"/>
            <a:ext cx="1752667" cy="99797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9" idx="3"/>
          </p:cNvCxnSpPr>
          <p:nvPr/>
        </p:nvCxnSpPr>
        <p:spPr>
          <a:xfrm flipH="1" flipV="1">
            <a:off x="3025434" y="2658117"/>
            <a:ext cx="933181" cy="58368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31" idx="2"/>
          </p:cNvCxnSpPr>
          <p:nvPr/>
        </p:nvCxnSpPr>
        <p:spPr>
          <a:xfrm flipH="1" flipV="1">
            <a:off x="4701351" y="1811499"/>
            <a:ext cx="51648" cy="104900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74727" y="2597644"/>
            <a:ext cx="5422857" cy="1679043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What's the matter with </a:t>
            </a: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her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him</a:t>
            </a:r>
            <a:r>
              <a:rPr lang="en-US" sz="2400" dirty="0">
                <a:latin typeface="Century Gothic" panose="020B0502020202020204" pitchFamily="34" charset="0"/>
              </a:rPr>
              <a:t>?</a:t>
            </a:r>
          </a:p>
          <a:p>
            <a:pPr algn="ctr">
              <a:buNone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She</a:t>
            </a:r>
            <a:r>
              <a:rPr lang="en-US" sz="2400" dirty="0">
                <a:latin typeface="Century Gothic" panose="020B0502020202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has </a:t>
            </a:r>
            <a:r>
              <a:rPr lang="en-US" sz="2400" dirty="0">
                <a:latin typeface="Century Gothic" panose="020B0502020202020204" pitchFamily="34" charset="0"/>
              </a:rPr>
              <a:t>a/an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______________. 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485" y="4859694"/>
            <a:ext cx="1557187" cy="1558681"/>
          </a:xfrm>
          <a:prstGeom prst="cloud">
            <a:avLst/>
          </a:prstGeom>
          <a:ln>
            <a:solidFill>
              <a:srgbClr val="7030A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844324" y="263307"/>
            <a:ext cx="2008883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Extra sentence</a:t>
            </a:r>
          </a:p>
        </p:txBody>
      </p:sp>
    </p:spTree>
    <p:extLst>
      <p:ext uri="{BB962C8B-B14F-4D97-AF65-F5344CB8AC3E}">
        <p14:creationId xmlns:p14="http://schemas.microsoft.com/office/powerpoint/2010/main" val="22215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2" name="basket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7076" r="18352" b="37001"/>
          <a:stretch/>
        </p:blipFill>
        <p:spPr>
          <a:xfrm>
            <a:off x="478844" y="4447584"/>
            <a:ext cx="2147723" cy="1427576"/>
          </a:xfrm>
          <a:prstGeom prst="ellipse">
            <a:avLst/>
          </a:prstGeom>
        </p:spPr>
      </p:pic>
      <p:pic>
        <p:nvPicPr>
          <p:cNvPr id="140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945262" y="5237718"/>
            <a:ext cx="398601" cy="363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9A5288-9D13-4BC1-A0F7-B23AE8264F69}"/>
              </a:ext>
            </a:extLst>
          </p:cNvPr>
          <p:cNvSpPr txBox="1"/>
          <p:nvPr/>
        </p:nvSpPr>
        <p:spPr>
          <a:xfrm>
            <a:off x="916291" y="1428077"/>
            <a:ext cx="4121641" cy="160205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07726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PICKING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DF3CAF8D-57D3-4F7F-889D-903411F74AE8}"/>
              </a:ext>
            </a:extLst>
          </p:cNvPr>
          <p:cNvSpPr txBox="1"/>
          <p:nvPr/>
        </p:nvSpPr>
        <p:spPr>
          <a:xfrm>
            <a:off x="1362274" y="1864562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APPLES</a:t>
            </a:r>
          </a:p>
        </p:txBody>
      </p:sp>
      <p:pic>
        <p:nvPicPr>
          <p:cNvPr id="73" name="apple">
            <a:hlinkClick r:id="rId6" action="ppaction://hlinksldjump"/>
            <a:extLst>
              <a:ext uri="{FF2B5EF4-FFF2-40B4-BE49-F238E27FC236}">
                <a16:creationId xmlns:a16="http://schemas.microsoft.com/office/drawing/2014/main" xmlns="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91996" y="2806526"/>
            <a:ext cx="602182" cy="548787"/>
          </a:xfrm>
          <a:prstGeom prst="rect">
            <a:avLst/>
          </a:prstGeom>
        </p:spPr>
      </p:pic>
      <p:pic>
        <p:nvPicPr>
          <p:cNvPr id="79" name="apple">
            <a:hlinkClick r:id="rId8" action="ppaction://hlinksldjump"/>
            <a:extLst>
              <a:ext uri="{FF2B5EF4-FFF2-40B4-BE49-F238E27FC236}">
                <a16:creationId xmlns:a16="http://schemas.microsoft.com/office/drawing/2014/main" xmlns="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06216" y="2665086"/>
            <a:ext cx="602182" cy="548787"/>
          </a:xfrm>
          <a:prstGeom prst="rect">
            <a:avLst/>
          </a:prstGeom>
        </p:spPr>
      </p:pic>
      <p:pic>
        <p:nvPicPr>
          <p:cNvPr id="81" name="apple">
            <a:hlinkClick r:id="rId9" action="ppaction://hlinksldjump"/>
            <a:extLst>
              <a:ext uri="{FF2B5EF4-FFF2-40B4-BE49-F238E27FC236}">
                <a16:creationId xmlns:a16="http://schemas.microsoft.com/office/drawing/2014/main" xmlns="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62251" y="1395769"/>
            <a:ext cx="602182" cy="548787"/>
          </a:xfrm>
          <a:prstGeom prst="rect">
            <a:avLst/>
          </a:prstGeom>
        </p:spPr>
      </p:pic>
      <p:pic>
        <p:nvPicPr>
          <p:cNvPr id="84" name="apple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79922" y="3134251"/>
            <a:ext cx="602182" cy="548787"/>
          </a:xfrm>
          <a:prstGeom prst="rect">
            <a:avLst/>
          </a:prstGeom>
        </p:spPr>
      </p:pic>
      <p:pic>
        <p:nvPicPr>
          <p:cNvPr id="92" name="apple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2825" y="1618791"/>
            <a:ext cx="602182" cy="548787"/>
          </a:xfrm>
          <a:prstGeom prst="rect">
            <a:avLst/>
          </a:prstGeom>
        </p:spPr>
      </p:pic>
      <p:pic>
        <p:nvPicPr>
          <p:cNvPr id="95" name="apple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38964" y="3444552"/>
            <a:ext cx="602182" cy="548787"/>
          </a:xfrm>
          <a:prstGeom prst="rect">
            <a:avLst/>
          </a:prstGeom>
        </p:spPr>
      </p:pic>
      <p:pic>
        <p:nvPicPr>
          <p:cNvPr id="97" name="apple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7244" y="3174591"/>
            <a:ext cx="602182" cy="548787"/>
          </a:xfrm>
          <a:prstGeom prst="rect">
            <a:avLst/>
          </a:prstGeom>
        </p:spPr>
      </p:pic>
      <p:pic>
        <p:nvPicPr>
          <p:cNvPr id="101" name="apple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91133" y="2227734"/>
            <a:ext cx="602182" cy="548787"/>
          </a:xfrm>
          <a:prstGeom prst="rect">
            <a:avLst/>
          </a:prstGeom>
        </p:spPr>
      </p:pic>
      <p:pic>
        <p:nvPicPr>
          <p:cNvPr id="102" name="apple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55188" y="2101148"/>
            <a:ext cx="602182" cy="548787"/>
          </a:xfrm>
          <a:prstGeom prst="rect">
            <a:avLst/>
          </a:prstGeom>
        </p:spPr>
      </p:pic>
      <p:pic>
        <p:nvPicPr>
          <p:cNvPr id="103" name="apple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88632" y="726120"/>
            <a:ext cx="602182" cy="548787"/>
          </a:xfrm>
          <a:prstGeom prst="rect">
            <a:avLst/>
          </a:prstGeom>
        </p:spPr>
      </p:pic>
      <p:pic>
        <p:nvPicPr>
          <p:cNvPr id="111" name="apple">
            <a:hlinkClick r:id="rId17" action="ppaction://hlinksldjump"/>
            <a:extLst>
              <a:ext uri="{FF2B5EF4-FFF2-40B4-BE49-F238E27FC236}">
                <a16:creationId xmlns:a16="http://schemas.microsoft.com/office/drawing/2014/main" xmlns="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389" flipH="1">
            <a:off x="7247850" y="1061252"/>
            <a:ext cx="602182" cy="548787"/>
          </a:xfrm>
          <a:prstGeom prst="rect">
            <a:avLst/>
          </a:prstGeom>
        </p:spPr>
      </p:pic>
      <p:pic>
        <p:nvPicPr>
          <p:cNvPr id="114" name="apple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28080" y="2162594"/>
            <a:ext cx="602182" cy="548787"/>
          </a:xfrm>
          <a:prstGeom prst="rect">
            <a:avLst/>
          </a:prstGeom>
        </p:spPr>
      </p:pic>
      <p:pic>
        <p:nvPicPr>
          <p:cNvPr id="116" name="apple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67190" y="2367490"/>
            <a:ext cx="602182" cy="548787"/>
          </a:xfrm>
          <a:prstGeom prst="rect">
            <a:avLst/>
          </a:prstGeom>
        </p:spPr>
      </p:pic>
      <p:pic>
        <p:nvPicPr>
          <p:cNvPr id="119" name="apple">
            <a:hlinkClick r:id="rId20" action="ppaction://hlinksldjump"/>
            <a:extLst>
              <a:ext uri="{FF2B5EF4-FFF2-40B4-BE49-F238E27FC236}">
                <a16:creationId xmlns:a16="http://schemas.microsoft.com/office/drawing/2014/main" xmlns="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36800" y="1993954"/>
            <a:ext cx="602182" cy="548787"/>
          </a:xfrm>
          <a:prstGeom prst="rect">
            <a:avLst/>
          </a:prstGeom>
        </p:spPr>
      </p:pic>
      <p:pic>
        <p:nvPicPr>
          <p:cNvPr id="121" name="apple">
            <a:hlinkClick r:id="rId21" action="ppaction://hlinksldjump"/>
            <a:extLst>
              <a:ext uri="{FF2B5EF4-FFF2-40B4-BE49-F238E27FC236}">
                <a16:creationId xmlns:a16="http://schemas.microsoft.com/office/drawing/2014/main" xmlns="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032513" y="2683635"/>
            <a:ext cx="602182" cy="548787"/>
          </a:xfrm>
          <a:prstGeom prst="rect">
            <a:avLst/>
          </a:prstGeom>
        </p:spPr>
      </p:pic>
      <p:pic>
        <p:nvPicPr>
          <p:cNvPr id="122" name="apple">
            <a:hlinkClick r:id="rId22" action="ppaction://hlinksldjump"/>
            <a:extLst>
              <a:ext uri="{FF2B5EF4-FFF2-40B4-BE49-F238E27FC236}">
                <a16:creationId xmlns:a16="http://schemas.microsoft.com/office/drawing/2014/main" xmlns="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08975" y="1131545"/>
            <a:ext cx="602182" cy="548787"/>
          </a:xfrm>
          <a:prstGeom prst="rect">
            <a:avLst/>
          </a:prstGeom>
        </p:spPr>
      </p:pic>
      <p:pic>
        <p:nvPicPr>
          <p:cNvPr id="137" name="apple">
            <a:hlinkClick r:id="rId23" action="ppaction://hlinksldjump"/>
            <a:extLst>
              <a:ext uri="{FF2B5EF4-FFF2-40B4-BE49-F238E27FC236}">
                <a16:creationId xmlns:a16="http://schemas.microsoft.com/office/drawing/2014/main" xmlns="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82768" y="1648285"/>
            <a:ext cx="602182" cy="548787"/>
          </a:xfrm>
          <a:prstGeom prst="rect">
            <a:avLst/>
          </a:prstGeom>
        </p:spPr>
      </p:pic>
      <p:pic>
        <p:nvPicPr>
          <p:cNvPr id="147" name="apple">
            <a:hlinkClick r:id="rId24" action="ppaction://hlinksldjump"/>
            <a:extLst>
              <a:ext uri="{FF2B5EF4-FFF2-40B4-BE49-F238E27FC236}">
                <a16:creationId xmlns:a16="http://schemas.microsoft.com/office/drawing/2014/main" xmlns="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669425" y="3397943"/>
            <a:ext cx="602182" cy="548787"/>
          </a:xfrm>
          <a:prstGeom prst="rect">
            <a:avLst/>
          </a:prstGeom>
        </p:spPr>
      </p:pic>
      <p:pic>
        <p:nvPicPr>
          <p:cNvPr id="151" name="apple.MsPham">
            <a:hlinkClick r:id="rId25" action="ppaction://hlinksldjump"/>
            <a:extLst>
              <a:ext uri="{FF2B5EF4-FFF2-40B4-BE49-F238E27FC236}">
                <a16:creationId xmlns:a16="http://schemas.microsoft.com/office/drawing/2014/main" xmlns="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682405" y="2101147"/>
            <a:ext cx="602182" cy="548787"/>
          </a:xfrm>
          <a:prstGeom prst="rect">
            <a:avLst/>
          </a:prstGeom>
        </p:spPr>
      </p:pic>
      <p:pic>
        <p:nvPicPr>
          <p:cNvPr id="152" name="apple">
            <a:hlinkClick r:id="rId26" action="ppaction://hlinksldjump"/>
            <a:extLst>
              <a:ext uri="{FF2B5EF4-FFF2-40B4-BE49-F238E27FC236}">
                <a16:creationId xmlns:a16="http://schemas.microsoft.com/office/drawing/2014/main" xmlns="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4810" y="1049382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04CE1D5-ED71-4084-9CB0-3FC71CE08BB2}"/>
              </a:ext>
            </a:extLst>
          </p:cNvPr>
          <p:cNvGrpSpPr/>
          <p:nvPr/>
        </p:nvGrpSpPr>
        <p:grpSpPr>
          <a:xfrm>
            <a:off x="1257835" y="4206299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pic>
        <p:nvPicPr>
          <p:cNvPr id="64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14705" y="5275889"/>
            <a:ext cx="398601" cy="36325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212765" y="5663114"/>
            <a:ext cx="398601" cy="36325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180450" y="5275549"/>
            <a:ext cx="398598" cy="363255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91498" y="5270027"/>
            <a:ext cx="398598" cy="363255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1301" y="5397338"/>
            <a:ext cx="398600" cy="363256"/>
          </a:xfrm>
          <a:prstGeom prst="rect">
            <a:avLst/>
          </a:prstGeom>
        </p:spPr>
      </p:pic>
      <p:pic>
        <p:nvPicPr>
          <p:cNvPr id="72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686190" y="5245232"/>
            <a:ext cx="398601" cy="36325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6965" y="5397929"/>
            <a:ext cx="398601" cy="36325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427709" y="5270025"/>
            <a:ext cx="398601" cy="36325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225961" y="5427818"/>
            <a:ext cx="398601" cy="363257"/>
          </a:xfrm>
          <a:prstGeom prst="rect">
            <a:avLst/>
          </a:prstGeom>
        </p:spPr>
      </p:pic>
      <p:pic>
        <p:nvPicPr>
          <p:cNvPr id="127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745112" y="5398848"/>
            <a:ext cx="398601" cy="363257"/>
          </a:xfrm>
          <a:prstGeom prst="rect">
            <a:avLst/>
          </a:prstGeom>
        </p:spPr>
      </p:pic>
      <p:pic>
        <p:nvPicPr>
          <p:cNvPr id="129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480512" y="5411150"/>
            <a:ext cx="398598" cy="363255"/>
          </a:xfrm>
          <a:prstGeom prst="rect">
            <a:avLst/>
          </a:prstGeom>
        </p:spPr>
      </p:pic>
      <p:pic>
        <p:nvPicPr>
          <p:cNvPr id="141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2005078" y="5360658"/>
            <a:ext cx="398601" cy="363257"/>
          </a:xfrm>
          <a:prstGeom prst="rect">
            <a:avLst/>
          </a:prstGeom>
        </p:spPr>
      </p:pic>
      <p:pic>
        <p:nvPicPr>
          <p:cNvPr id="143" name="baske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50720" r="18352" b="24075"/>
          <a:stretch/>
        </p:blipFill>
        <p:spPr>
          <a:xfrm>
            <a:off x="474241" y="5480574"/>
            <a:ext cx="2146361" cy="783502"/>
          </a:xfrm>
          <a:custGeom>
            <a:avLst/>
            <a:gdLst>
              <a:gd name="connsiteX0" fmla="*/ 0 w 2146361"/>
              <a:gd name="connsiteY0" fmla="*/ 0 h 783502"/>
              <a:gd name="connsiteX1" fmla="*/ 200886 w 2146361"/>
              <a:gd name="connsiteY1" fmla="*/ 0 h 783502"/>
              <a:gd name="connsiteX2" fmla="*/ 203719 w 2146361"/>
              <a:gd name="connsiteY2" fmla="*/ 3518 h 783502"/>
              <a:gd name="connsiteX3" fmla="*/ 1090384 w 2146361"/>
              <a:gd name="connsiteY3" fmla="*/ 140484 h 783502"/>
              <a:gd name="connsiteX4" fmla="*/ 1977049 w 2146361"/>
              <a:gd name="connsiteY4" fmla="*/ 3518 h 783502"/>
              <a:gd name="connsiteX5" fmla="*/ 1979882 w 2146361"/>
              <a:gd name="connsiteY5" fmla="*/ 0 h 783502"/>
              <a:gd name="connsiteX6" fmla="*/ 2146361 w 2146361"/>
              <a:gd name="connsiteY6" fmla="*/ 0 h 783502"/>
              <a:gd name="connsiteX7" fmla="*/ 2146361 w 2146361"/>
              <a:gd name="connsiteY7" fmla="*/ 783502 h 783502"/>
              <a:gd name="connsiteX8" fmla="*/ 0 w 2146361"/>
              <a:gd name="connsiteY8" fmla="*/ 783502 h 783502"/>
              <a:gd name="connsiteX9" fmla="*/ 0 w 2146361"/>
              <a:gd name="connsiteY9" fmla="*/ 0 h 78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6361" h="783502">
                <a:moveTo>
                  <a:pt x="0" y="0"/>
                </a:moveTo>
                <a:lnTo>
                  <a:pt x="200886" y="0"/>
                </a:lnTo>
                <a:lnTo>
                  <a:pt x="203719" y="3518"/>
                </a:lnTo>
                <a:cubicBezTo>
                  <a:pt x="288112" y="81684"/>
                  <a:pt x="653019" y="140484"/>
                  <a:pt x="1090384" y="140484"/>
                </a:cubicBezTo>
                <a:cubicBezTo>
                  <a:pt x="1527749" y="140484"/>
                  <a:pt x="1892656" y="81684"/>
                  <a:pt x="1977049" y="3518"/>
                </a:cubicBezTo>
                <a:lnTo>
                  <a:pt x="1979882" y="0"/>
                </a:lnTo>
                <a:lnTo>
                  <a:pt x="2146361" y="0"/>
                </a:lnTo>
                <a:lnTo>
                  <a:pt x="2146361" y="783502"/>
                </a:lnTo>
                <a:lnTo>
                  <a:pt x="0" y="783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8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501269" y="5056288"/>
            <a:ext cx="398601" cy="363257"/>
          </a:xfrm>
          <a:prstGeom prst="rect">
            <a:avLst/>
          </a:prstGeom>
        </p:spPr>
      </p:pic>
      <p:pic>
        <p:nvPicPr>
          <p:cNvPr id="130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201418" y="5059286"/>
            <a:ext cx="398598" cy="363255"/>
          </a:xfrm>
          <a:prstGeom prst="rect">
            <a:avLst/>
          </a:prstGeom>
        </p:spPr>
      </p:pic>
      <p:pic>
        <p:nvPicPr>
          <p:cNvPr id="132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6265" y="5120009"/>
            <a:ext cx="398601" cy="363257"/>
          </a:xfrm>
          <a:prstGeom prst="rect">
            <a:avLst/>
          </a:prstGeom>
        </p:spPr>
      </p:pic>
      <p:pic>
        <p:nvPicPr>
          <p:cNvPr id="133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9873" y="5191890"/>
            <a:ext cx="398601" cy="363257"/>
          </a:xfrm>
          <a:prstGeom prst="rect">
            <a:avLst/>
          </a:prstGeom>
        </p:spPr>
      </p:pic>
      <p:pic>
        <p:nvPicPr>
          <p:cNvPr id="134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787925" y="5069419"/>
            <a:ext cx="398601" cy="363257"/>
          </a:xfrm>
          <a:prstGeom prst="rect">
            <a:avLst/>
          </a:prstGeom>
        </p:spPr>
      </p:pic>
      <p:pic>
        <p:nvPicPr>
          <p:cNvPr id="139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297855" y="5208869"/>
            <a:ext cx="398601" cy="363257"/>
          </a:xfrm>
          <a:prstGeom prst="rect">
            <a:avLst/>
          </a:prstGeom>
        </p:spPr>
      </p:pic>
      <p:pic>
        <p:nvPicPr>
          <p:cNvPr id="131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521679" y="5201239"/>
            <a:ext cx="398600" cy="363256"/>
          </a:xfrm>
          <a:prstGeom prst="rect">
            <a:avLst/>
          </a:prstGeom>
        </p:spPr>
      </p:pic>
      <p:pic>
        <p:nvPicPr>
          <p:cNvPr id="146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788531" y="5185953"/>
            <a:ext cx="398601" cy="3632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1693" y="5860378"/>
            <a:ext cx="1175703" cy="448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16" name="Rectangle 215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3981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22" name="basket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7076" r="18352" b="37001"/>
          <a:stretch/>
        </p:blipFill>
        <p:spPr>
          <a:xfrm>
            <a:off x="2633402" y="4447584"/>
            <a:ext cx="2147723" cy="1427576"/>
          </a:xfrm>
          <a:prstGeom prst="ellipse">
            <a:avLst/>
          </a:prstGeom>
        </p:spPr>
      </p:pic>
      <p:pic>
        <p:nvPicPr>
          <p:cNvPr id="223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099820" y="5237718"/>
            <a:ext cx="398601" cy="363257"/>
          </a:xfrm>
          <a:prstGeom prst="rect">
            <a:avLst/>
          </a:prstGeom>
        </p:spPr>
      </p:pic>
      <p:pic>
        <p:nvPicPr>
          <p:cNvPr id="224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069263" y="5275889"/>
            <a:ext cx="398601" cy="363257"/>
          </a:xfrm>
          <a:prstGeom prst="rect">
            <a:avLst/>
          </a:prstGeom>
        </p:spPr>
      </p:pic>
      <p:pic>
        <p:nvPicPr>
          <p:cNvPr id="225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367323" y="5663114"/>
            <a:ext cx="398601" cy="363257"/>
          </a:xfrm>
          <a:prstGeom prst="rect">
            <a:avLst/>
          </a:prstGeom>
        </p:spPr>
      </p:pic>
      <p:pic>
        <p:nvPicPr>
          <p:cNvPr id="226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3335008" y="5275549"/>
            <a:ext cx="398598" cy="363255"/>
          </a:xfrm>
          <a:prstGeom prst="rect">
            <a:avLst/>
          </a:prstGeom>
        </p:spPr>
      </p:pic>
      <p:pic>
        <p:nvPicPr>
          <p:cNvPr id="227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2846056" y="5270027"/>
            <a:ext cx="398598" cy="363255"/>
          </a:xfrm>
          <a:prstGeom prst="rect">
            <a:avLst/>
          </a:prstGeom>
        </p:spPr>
      </p:pic>
      <p:pic>
        <p:nvPicPr>
          <p:cNvPr id="228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2895859" y="5397338"/>
            <a:ext cx="398600" cy="363256"/>
          </a:xfrm>
          <a:prstGeom prst="rect">
            <a:avLst/>
          </a:prstGeom>
        </p:spPr>
      </p:pic>
      <p:pic>
        <p:nvPicPr>
          <p:cNvPr id="229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840748" y="5245232"/>
            <a:ext cx="398601" cy="363257"/>
          </a:xfrm>
          <a:prstGeom prst="rect">
            <a:avLst/>
          </a:prstGeom>
        </p:spPr>
      </p:pic>
      <p:pic>
        <p:nvPicPr>
          <p:cNvPr id="230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141523" y="5397929"/>
            <a:ext cx="398601" cy="363257"/>
          </a:xfrm>
          <a:prstGeom prst="rect">
            <a:avLst/>
          </a:prstGeom>
        </p:spPr>
      </p:pic>
      <p:pic>
        <p:nvPicPr>
          <p:cNvPr id="231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582267" y="5270025"/>
            <a:ext cx="398601" cy="363257"/>
          </a:xfrm>
          <a:prstGeom prst="rect">
            <a:avLst/>
          </a:prstGeom>
        </p:spPr>
      </p:pic>
      <p:pic>
        <p:nvPicPr>
          <p:cNvPr id="232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380519" y="5427818"/>
            <a:ext cx="398601" cy="363257"/>
          </a:xfrm>
          <a:prstGeom prst="rect">
            <a:avLst/>
          </a:prstGeom>
        </p:spPr>
      </p:pic>
      <p:pic>
        <p:nvPicPr>
          <p:cNvPr id="233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899670" y="5398848"/>
            <a:ext cx="398601" cy="363257"/>
          </a:xfrm>
          <a:prstGeom prst="rect">
            <a:avLst/>
          </a:prstGeom>
        </p:spPr>
      </p:pic>
      <p:pic>
        <p:nvPicPr>
          <p:cNvPr id="234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3635070" y="5411150"/>
            <a:ext cx="398598" cy="363255"/>
          </a:xfrm>
          <a:prstGeom prst="rect">
            <a:avLst/>
          </a:prstGeom>
        </p:spPr>
      </p:pic>
      <p:pic>
        <p:nvPicPr>
          <p:cNvPr id="235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4159636" y="5360658"/>
            <a:ext cx="398601" cy="363257"/>
          </a:xfrm>
          <a:prstGeom prst="rect">
            <a:avLst/>
          </a:prstGeom>
        </p:spPr>
      </p:pic>
      <p:pic>
        <p:nvPicPr>
          <p:cNvPr id="236" name="baske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50720" r="18352" b="24075"/>
          <a:stretch/>
        </p:blipFill>
        <p:spPr>
          <a:xfrm>
            <a:off x="2628799" y="5480574"/>
            <a:ext cx="2146361" cy="783502"/>
          </a:xfrm>
          <a:custGeom>
            <a:avLst/>
            <a:gdLst>
              <a:gd name="connsiteX0" fmla="*/ 0 w 2146361"/>
              <a:gd name="connsiteY0" fmla="*/ 0 h 783502"/>
              <a:gd name="connsiteX1" fmla="*/ 200886 w 2146361"/>
              <a:gd name="connsiteY1" fmla="*/ 0 h 783502"/>
              <a:gd name="connsiteX2" fmla="*/ 203719 w 2146361"/>
              <a:gd name="connsiteY2" fmla="*/ 3518 h 783502"/>
              <a:gd name="connsiteX3" fmla="*/ 1090384 w 2146361"/>
              <a:gd name="connsiteY3" fmla="*/ 140484 h 783502"/>
              <a:gd name="connsiteX4" fmla="*/ 1977049 w 2146361"/>
              <a:gd name="connsiteY4" fmla="*/ 3518 h 783502"/>
              <a:gd name="connsiteX5" fmla="*/ 1979882 w 2146361"/>
              <a:gd name="connsiteY5" fmla="*/ 0 h 783502"/>
              <a:gd name="connsiteX6" fmla="*/ 2146361 w 2146361"/>
              <a:gd name="connsiteY6" fmla="*/ 0 h 783502"/>
              <a:gd name="connsiteX7" fmla="*/ 2146361 w 2146361"/>
              <a:gd name="connsiteY7" fmla="*/ 783502 h 783502"/>
              <a:gd name="connsiteX8" fmla="*/ 0 w 2146361"/>
              <a:gd name="connsiteY8" fmla="*/ 783502 h 783502"/>
              <a:gd name="connsiteX9" fmla="*/ 0 w 2146361"/>
              <a:gd name="connsiteY9" fmla="*/ 0 h 78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6361" h="783502">
                <a:moveTo>
                  <a:pt x="0" y="0"/>
                </a:moveTo>
                <a:lnTo>
                  <a:pt x="200886" y="0"/>
                </a:lnTo>
                <a:lnTo>
                  <a:pt x="203719" y="3518"/>
                </a:lnTo>
                <a:cubicBezTo>
                  <a:pt x="288112" y="81684"/>
                  <a:pt x="653019" y="140484"/>
                  <a:pt x="1090384" y="140484"/>
                </a:cubicBezTo>
                <a:cubicBezTo>
                  <a:pt x="1527749" y="140484"/>
                  <a:pt x="1892656" y="81684"/>
                  <a:pt x="1977049" y="3518"/>
                </a:cubicBezTo>
                <a:lnTo>
                  <a:pt x="1979882" y="0"/>
                </a:lnTo>
                <a:lnTo>
                  <a:pt x="2146361" y="0"/>
                </a:lnTo>
                <a:lnTo>
                  <a:pt x="2146361" y="783502"/>
                </a:lnTo>
                <a:lnTo>
                  <a:pt x="0" y="783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7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655827" y="5056288"/>
            <a:ext cx="398601" cy="363257"/>
          </a:xfrm>
          <a:prstGeom prst="rect">
            <a:avLst/>
          </a:prstGeom>
        </p:spPr>
      </p:pic>
      <p:pic>
        <p:nvPicPr>
          <p:cNvPr id="238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3355976" y="5059286"/>
            <a:ext cx="398598" cy="363255"/>
          </a:xfrm>
          <a:prstGeom prst="rect">
            <a:avLst/>
          </a:prstGeom>
        </p:spPr>
      </p:pic>
      <p:pic>
        <p:nvPicPr>
          <p:cNvPr id="239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050823" y="5120009"/>
            <a:ext cx="398601" cy="363257"/>
          </a:xfrm>
          <a:prstGeom prst="rect">
            <a:avLst/>
          </a:prstGeom>
        </p:spPr>
      </p:pic>
      <p:pic>
        <p:nvPicPr>
          <p:cNvPr id="240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214431" y="5191890"/>
            <a:ext cx="398601" cy="363257"/>
          </a:xfrm>
          <a:prstGeom prst="rect">
            <a:avLst/>
          </a:prstGeom>
        </p:spPr>
      </p:pic>
      <p:pic>
        <p:nvPicPr>
          <p:cNvPr id="241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942483" y="5069419"/>
            <a:ext cx="398601" cy="363257"/>
          </a:xfrm>
          <a:prstGeom prst="rect">
            <a:avLst/>
          </a:prstGeom>
        </p:spPr>
      </p:pic>
      <p:pic>
        <p:nvPicPr>
          <p:cNvPr id="242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452413" y="5208869"/>
            <a:ext cx="398601" cy="363257"/>
          </a:xfrm>
          <a:prstGeom prst="rect">
            <a:avLst/>
          </a:prstGeom>
        </p:spPr>
      </p:pic>
      <p:pic>
        <p:nvPicPr>
          <p:cNvPr id="243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676237" y="5201239"/>
            <a:ext cx="398600" cy="363256"/>
          </a:xfrm>
          <a:prstGeom prst="rect">
            <a:avLst/>
          </a:prstGeom>
        </p:spPr>
      </p:pic>
      <p:pic>
        <p:nvPicPr>
          <p:cNvPr id="244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3943089" y="5185953"/>
            <a:ext cx="398601" cy="363257"/>
          </a:xfrm>
          <a:prstGeom prst="rect">
            <a:avLst/>
          </a:prstGeom>
        </p:spPr>
      </p:pic>
      <p:sp>
        <p:nvSpPr>
          <p:cNvPr id="245" name="Rectangle 244"/>
          <p:cNvSpPr/>
          <p:nvPr/>
        </p:nvSpPr>
        <p:spPr>
          <a:xfrm>
            <a:off x="3146251" y="5860378"/>
            <a:ext cx="1175703" cy="448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Rectangle 245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48" name="Rectangle 247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49" name="Rectangle 248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50" name="Rectangle 249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252" name="Rectangle 251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253" name="Rectangle 252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254" name="Rectangle 253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255" name="Rectangle 254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256" name="Rectangle 255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257" name="Rectangle 256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58" name="Rectangle 257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59" name="Rectangle 258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60" name="Rectangle 259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62" name="Rectangle 261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3" name="Rectangle 262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65" name="Rectangle 264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66" name="Rectangle 265"/>
          <p:cNvSpPr/>
          <p:nvPr/>
        </p:nvSpPr>
        <p:spPr>
          <a:xfrm>
            <a:off x="3288539" y="5885798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268" name="basket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7076" r="18352" b="37001"/>
          <a:stretch/>
        </p:blipFill>
        <p:spPr>
          <a:xfrm>
            <a:off x="4807878" y="4467768"/>
            <a:ext cx="2147723" cy="1427576"/>
          </a:xfrm>
          <a:prstGeom prst="ellipse">
            <a:avLst/>
          </a:prstGeom>
        </p:spPr>
      </p:pic>
      <p:pic>
        <p:nvPicPr>
          <p:cNvPr id="269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74296" y="5257902"/>
            <a:ext cx="398601" cy="363257"/>
          </a:xfrm>
          <a:prstGeom prst="rect">
            <a:avLst/>
          </a:prstGeom>
        </p:spPr>
      </p:pic>
      <p:pic>
        <p:nvPicPr>
          <p:cNvPr id="270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43739" y="5296073"/>
            <a:ext cx="398601" cy="363257"/>
          </a:xfrm>
          <a:prstGeom prst="rect">
            <a:avLst/>
          </a:prstGeom>
        </p:spPr>
      </p:pic>
      <p:pic>
        <p:nvPicPr>
          <p:cNvPr id="271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41799" y="5683298"/>
            <a:ext cx="398601" cy="363257"/>
          </a:xfrm>
          <a:prstGeom prst="rect">
            <a:avLst/>
          </a:prstGeom>
        </p:spPr>
      </p:pic>
      <p:pic>
        <p:nvPicPr>
          <p:cNvPr id="272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509484" y="5295733"/>
            <a:ext cx="398598" cy="363255"/>
          </a:xfrm>
          <a:prstGeom prst="rect">
            <a:avLst/>
          </a:prstGeom>
        </p:spPr>
      </p:pic>
      <p:pic>
        <p:nvPicPr>
          <p:cNvPr id="273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020532" y="5290211"/>
            <a:ext cx="398598" cy="363255"/>
          </a:xfrm>
          <a:prstGeom prst="rect">
            <a:avLst/>
          </a:prstGeom>
        </p:spPr>
      </p:pic>
      <p:pic>
        <p:nvPicPr>
          <p:cNvPr id="274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070335" y="5417522"/>
            <a:ext cx="398600" cy="363256"/>
          </a:xfrm>
          <a:prstGeom prst="rect">
            <a:avLst/>
          </a:prstGeom>
        </p:spPr>
      </p:pic>
      <p:pic>
        <p:nvPicPr>
          <p:cNvPr id="275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15224" y="5265416"/>
            <a:ext cx="398601" cy="363257"/>
          </a:xfrm>
          <a:prstGeom prst="rect">
            <a:avLst/>
          </a:prstGeom>
        </p:spPr>
      </p:pic>
      <p:pic>
        <p:nvPicPr>
          <p:cNvPr id="276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315999" y="5418113"/>
            <a:ext cx="398601" cy="363257"/>
          </a:xfrm>
          <a:prstGeom prst="rect">
            <a:avLst/>
          </a:prstGeom>
        </p:spPr>
      </p:pic>
      <p:pic>
        <p:nvPicPr>
          <p:cNvPr id="277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56743" y="5290209"/>
            <a:ext cx="398601" cy="363257"/>
          </a:xfrm>
          <a:prstGeom prst="rect">
            <a:avLst/>
          </a:prstGeom>
        </p:spPr>
      </p:pic>
      <p:pic>
        <p:nvPicPr>
          <p:cNvPr id="278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54995" y="5448002"/>
            <a:ext cx="398601" cy="363257"/>
          </a:xfrm>
          <a:prstGeom prst="rect">
            <a:avLst/>
          </a:prstGeom>
        </p:spPr>
      </p:pic>
      <p:pic>
        <p:nvPicPr>
          <p:cNvPr id="279" name="apple">
            <a:extLst>
              <a:ext uri="{FF2B5EF4-FFF2-40B4-BE49-F238E27FC236}">
                <a16:creationId xmlns:a16="http://schemas.microsoft.com/office/drawing/2014/main" xmlns="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74146" y="5419032"/>
            <a:ext cx="398601" cy="363257"/>
          </a:xfrm>
          <a:prstGeom prst="rect">
            <a:avLst/>
          </a:prstGeom>
        </p:spPr>
      </p:pic>
      <p:pic>
        <p:nvPicPr>
          <p:cNvPr id="280" name="apple">
            <a:extLst>
              <a:ext uri="{FF2B5EF4-FFF2-40B4-BE49-F238E27FC236}">
                <a16:creationId xmlns:a16="http://schemas.microsoft.com/office/drawing/2014/main" xmlns="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09546" y="5431334"/>
            <a:ext cx="398598" cy="363255"/>
          </a:xfrm>
          <a:prstGeom prst="rect">
            <a:avLst/>
          </a:prstGeom>
        </p:spPr>
      </p:pic>
      <p:pic>
        <p:nvPicPr>
          <p:cNvPr id="281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34112" y="5380842"/>
            <a:ext cx="398601" cy="363257"/>
          </a:xfrm>
          <a:prstGeom prst="rect">
            <a:avLst/>
          </a:prstGeom>
        </p:spPr>
      </p:pic>
      <p:pic>
        <p:nvPicPr>
          <p:cNvPr id="282" name="basket">
            <a:extLst>
              <a:ext uri="{FF2B5EF4-FFF2-40B4-BE49-F238E27FC236}">
                <a16:creationId xmlns:a16="http://schemas.microsoft.com/office/drawing/2014/main" xmlns="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50720" r="18352" b="24075"/>
          <a:stretch/>
        </p:blipFill>
        <p:spPr>
          <a:xfrm>
            <a:off x="4803275" y="5500758"/>
            <a:ext cx="2146361" cy="783502"/>
          </a:xfrm>
          <a:custGeom>
            <a:avLst/>
            <a:gdLst>
              <a:gd name="connsiteX0" fmla="*/ 0 w 2146361"/>
              <a:gd name="connsiteY0" fmla="*/ 0 h 783502"/>
              <a:gd name="connsiteX1" fmla="*/ 200886 w 2146361"/>
              <a:gd name="connsiteY1" fmla="*/ 0 h 783502"/>
              <a:gd name="connsiteX2" fmla="*/ 203719 w 2146361"/>
              <a:gd name="connsiteY2" fmla="*/ 3518 h 783502"/>
              <a:gd name="connsiteX3" fmla="*/ 1090384 w 2146361"/>
              <a:gd name="connsiteY3" fmla="*/ 140484 h 783502"/>
              <a:gd name="connsiteX4" fmla="*/ 1977049 w 2146361"/>
              <a:gd name="connsiteY4" fmla="*/ 3518 h 783502"/>
              <a:gd name="connsiteX5" fmla="*/ 1979882 w 2146361"/>
              <a:gd name="connsiteY5" fmla="*/ 0 h 783502"/>
              <a:gd name="connsiteX6" fmla="*/ 2146361 w 2146361"/>
              <a:gd name="connsiteY6" fmla="*/ 0 h 783502"/>
              <a:gd name="connsiteX7" fmla="*/ 2146361 w 2146361"/>
              <a:gd name="connsiteY7" fmla="*/ 783502 h 783502"/>
              <a:gd name="connsiteX8" fmla="*/ 0 w 2146361"/>
              <a:gd name="connsiteY8" fmla="*/ 783502 h 783502"/>
              <a:gd name="connsiteX9" fmla="*/ 0 w 2146361"/>
              <a:gd name="connsiteY9" fmla="*/ 0 h 78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6361" h="783502">
                <a:moveTo>
                  <a:pt x="0" y="0"/>
                </a:moveTo>
                <a:lnTo>
                  <a:pt x="200886" y="0"/>
                </a:lnTo>
                <a:lnTo>
                  <a:pt x="203719" y="3518"/>
                </a:lnTo>
                <a:cubicBezTo>
                  <a:pt x="288112" y="81684"/>
                  <a:pt x="653019" y="140484"/>
                  <a:pt x="1090384" y="140484"/>
                </a:cubicBezTo>
                <a:cubicBezTo>
                  <a:pt x="1527749" y="140484"/>
                  <a:pt x="1892656" y="81684"/>
                  <a:pt x="1977049" y="3518"/>
                </a:cubicBezTo>
                <a:lnTo>
                  <a:pt x="1979882" y="0"/>
                </a:lnTo>
                <a:lnTo>
                  <a:pt x="2146361" y="0"/>
                </a:lnTo>
                <a:lnTo>
                  <a:pt x="2146361" y="783502"/>
                </a:lnTo>
                <a:lnTo>
                  <a:pt x="0" y="783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3" name="apple">
            <a:extLst>
              <a:ext uri="{FF2B5EF4-FFF2-40B4-BE49-F238E27FC236}">
                <a16:creationId xmlns:a16="http://schemas.microsoft.com/office/drawing/2014/main" xmlns="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30303" y="5076472"/>
            <a:ext cx="398601" cy="363257"/>
          </a:xfrm>
          <a:prstGeom prst="rect">
            <a:avLst/>
          </a:prstGeom>
        </p:spPr>
      </p:pic>
      <p:pic>
        <p:nvPicPr>
          <p:cNvPr id="284" name="apple">
            <a:extLst>
              <a:ext uri="{FF2B5EF4-FFF2-40B4-BE49-F238E27FC236}">
                <a16:creationId xmlns:a16="http://schemas.microsoft.com/office/drawing/2014/main" xmlns="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530452" y="5079470"/>
            <a:ext cx="398598" cy="363255"/>
          </a:xfrm>
          <a:prstGeom prst="rect">
            <a:avLst/>
          </a:prstGeom>
        </p:spPr>
      </p:pic>
      <p:pic>
        <p:nvPicPr>
          <p:cNvPr id="285" name="apple">
            <a:extLst>
              <a:ext uri="{FF2B5EF4-FFF2-40B4-BE49-F238E27FC236}">
                <a16:creationId xmlns:a16="http://schemas.microsoft.com/office/drawing/2014/main" xmlns="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25299" y="5140193"/>
            <a:ext cx="398601" cy="363257"/>
          </a:xfrm>
          <a:prstGeom prst="rect">
            <a:avLst/>
          </a:prstGeom>
        </p:spPr>
      </p:pic>
      <p:pic>
        <p:nvPicPr>
          <p:cNvPr id="286" name="apple">
            <a:extLst>
              <a:ext uri="{FF2B5EF4-FFF2-40B4-BE49-F238E27FC236}">
                <a16:creationId xmlns:a16="http://schemas.microsoft.com/office/drawing/2014/main" xmlns="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388907" y="5212074"/>
            <a:ext cx="398601" cy="363257"/>
          </a:xfrm>
          <a:prstGeom prst="rect">
            <a:avLst/>
          </a:prstGeom>
        </p:spPr>
      </p:pic>
      <p:pic>
        <p:nvPicPr>
          <p:cNvPr id="287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16959" y="5089603"/>
            <a:ext cx="398601" cy="363257"/>
          </a:xfrm>
          <a:prstGeom prst="rect">
            <a:avLst/>
          </a:prstGeom>
        </p:spPr>
      </p:pic>
      <p:pic>
        <p:nvPicPr>
          <p:cNvPr id="288" name="apple">
            <a:extLst>
              <a:ext uri="{FF2B5EF4-FFF2-40B4-BE49-F238E27FC236}">
                <a16:creationId xmlns:a16="http://schemas.microsoft.com/office/drawing/2014/main" xmlns="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26889" y="5229053"/>
            <a:ext cx="398601" cy="363257"/>
          </a:xfrm>
          <a:prstGeom prst="rect">
            <a:avLst/>
          </a:prstGeom>
        </p:spPr>
      </p:pic>
      <p:pic>
        <p:nvPicPr>
          <p:cNvPr id="289" name="apple">
            <a:extLst>
              <a:ext uri="{FF2B5EF4-FFF2-40B4-BE49-F238E27FC236}">
                <a16:creationId xmlns:a16="http://schemas.microsoft.com/office/drawing/2014/main" xmlns="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50713" y="5221423"/>
            <a:ext cx="398600" cy="363256"/>
          </a:xfrm>
          <a:prstGeom prst="rect">
            <a:avLst/>
          </a:prstGeom>
        </p:spPr>
      </p:pic>
      <p:pic>
        <p:nvPicPr>
          <p:cNvPr id="290" name="apple">
            <a:extLst>
              <a:ext uri="{FF2B5EF4-FFF2-40B4-BE49-F238E27FC236}">
                <a16:creationId xmlns:a16="http://schemas.microsoft.com/office/drawing/2014/main" xmlns="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17565" y="5206137"/>
            <a:ext cx="398601" cy="363257"/>
          </a:xfrm>
          <a:prstGeom prst="rect">
            <a:avLst/>
          </a:prstGeom>
        </p:spPr>
      </p:pic>
      <p:sp>
        <p:nvSpPr>
          <p:cNvPr id="291" name="Rectangle 290"/>
          <p:cNvSpPr/>
          <p:nvPr/>
        </p:nvSpPr>
        <p:spPr>
          <a:xfrm>
            <a:off x="5320727" y="5880562"/>
            <a:ext cx="1175703" cy="448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293" name="Rectangle 292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294" name="Rectangle 293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17</a:t>
            </a:r>
          </a:p>
        </p:txBody>
      </p:sp>
      <p:sp>
        <p:nvSpPr>
          <p:cNvPr id="296" name="Rectangle 295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16</a:t>
            </a:r>
          </a:p>
        </p:txBody>
      </p:sp>
      <p:sp>
        <p:nvSpPr>
          <p:cNvPr id="297" name="Rectangle 296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298" name="Rectangle 297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299" name="Rectangle 298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300" name="Rectangle 299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301" name="Rectangle 300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302" name="Rectangle 301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03" name="Rectangle 302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04" name="Rectangle 303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05" name="Rectangle 304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06" name="Rectangle 305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07" name="Rectangle 306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09" name="Rectangle 308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10" name="Rectangle 309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11" name="Rectangle 310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12" name="Rectangle 311"/>
          <p:cNvSpPr/>
          <p:nvPr/>
        </p:nvSpPr>
        <p:spPr>
          <a:xfrm>
            <a:off x="5463015" y="5905982"/>
            <a:ext cx="914400" cy="40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0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865CC9E-1C88-4528-A899-DEAC107EDC69}"/>
              </a:ext>
            </a:extLst>
          </p:cNvPr>
          <p:cNvGrpSpPr/>
          <p:nvPr/>
        </p:nvGrpSpPr>
        <p:grpSpPr>
          <a:xfrm>
            <a:off x="3431040" y="4219551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xmlns="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xmlns="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8684BE42-67BC-45B9-9FE8-B95D30345922}"/>
              </a:ext>
            </a:extLst>
          </p:cNvPr>
          <p:cNvGrpSpPr/>
          <p:nvPr/>
        </p:nvGrpSpPr>
        <p:grpSpPr>
          <a:xfrm>
            <a:off x="5569374" y="4219551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xmlns="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sp>
        <p:nvSpPr>
          <p:cNvPr id="9" name="MsPham"/>
          <p:cNvSpPr/>
          <p:nvPr/>
        </p:nvSpPr>
        <p:spPr>
          <a:xfrm>
            <a:off x="569491" y="4958294"/>
            <a:ext cx="1953963" cy="135028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MsPham"/>
          <p:cNvSpPr/>
          <p:nvPr/>
        </p:nvSpPr>
        <p:spPr>
          <a:xfrm>
            <a:off x="2724049" y="4958294"/>
            <a:ext cx="1953963" cy="135028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MsPham"/>
          <p:cNvSpPr/>
          <p:nvPr/>
        </p:nvSpPr>
        <p:spPr>
          <a:xfrm>
            <a:off x="4898525" y="4978478"/>
            <a:ext cx="1953963" cy="135028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754205" y="-5892297"/>
            <a:ext cx="10308040" cy="5643907"/>
          </a:xfrm>
          <a:prstGeom prst="horizontalScroll">
            <a:avLst>
              <a:gd name="adj" fmla="val 72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 ch</a:t>
            </a:r>
            <a:r>
              <a:rPr lang="vi-VN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Chọn trái táo trên cây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câu 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ả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ời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đúng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ược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nhận 1 trái táo vào gi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gi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táo 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nhận thêm táo vào gi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ỏ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26376" y="-1408196"/>
            <a:ext cx="1520074" cy="64300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6820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4.79167E-6 0.9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996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"/>
                            </p:stCondLst>
                            <p:childTnLst>
                              <p:par>
                                <p:cTn id="27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00"/>
                            </p:stCondLst>
                            <p:childTnLst>
                              <p:par>
                                <p:cTn id="29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0"/>
                            </p:stCondLst>
                            <p:childTnLst>
                              <p:par>
                                <p:cTn id="3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500"/>
                            </p:stCondLst>
                            <p:childTnLst>
                              <p:par>
                                <p:cTn id="33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500"/>
                            </p:stCondLst>
                            <p:childTnLst>
                              <p:par>
                                <p:cTn id="3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500"/>
                            </p:stCondLst>
                            <p:childTnLst>
                              <p:par>
                                <p:cTn id="36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500"/>
                            </p:stCondLst>
                            <p:childTnLst>
                              <p:par>
                                <p:cTn id="36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"/>
                            </p:stCondLst>
                            <p:childTnLst>
                              <p:par>
                                <p:cTn id="38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500"/>
                            </p:stCondLst>
                            <p:childTnLst>
                              <p:par>
                                <p:cTn id="39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500"/>
                            </p:stCondLst>
                            <p:childTnLst>
                              <p:par>
                                <p:cTn id="40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0"/>
                            </p:stCondLst>
                            <p:childTnLst>
                              <p:par>
                                <p:cTn id="40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00"/>
                            </p:stCondLst>
                            <p:childTnLst>
                              <p:par>
                                <p:cTn id="4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00"/>
                            </p:stCondLst>
                            <p:childTnLst>
                              <p:par>
                                <p:cTn id="4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"/>
                            </p:stCondLst>
                            <p:childTnLst>
                              <p:par>
                                <p:cTn id="4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00"/>
                            </p:stCondLst>
                            <p:childTnLst>
                              <p:par>
                                <p:cTn id="4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00"/>
                            </p:stCondLst>
                            <p:childTnLst>
                              <p:par>
                                <p:cTn id="4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00"/>
                            </p:stCondLst>
                            <p:childTnLst>
                              <p:par>
                                <p:cTn id="45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00"/>
                            </p:stCondLst>
                            <p:childTnLst>
                              <p:par>
                                <p:cTn id="46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00"/>
                            </p:stCondLst>
                            <p:childTnLst>
                              <p:par>
                                <p:cTn id="47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500"/>
                            </p:stCondLst>
                            <p:childTnLst>
                              <p:par>
                                <p:cTn id="48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500"/>
                            </p:stCondLst>
                            <p:childTnLst>
                              <p:par>
                                <p:cTn id="48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500"/>
                            </p:stCondLst>
                            <p:childTnLst>
                              <p:par>
                                <p:cTn id="49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500"/>
                            </p:stCondLst>
                            <p:childTnLst>
                              <p:par>
                                <p:cTn id="50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500"/>
                            </p:stCondLst>
                            <p:childTnLst>
                              <p:par>
                                <p:cTn id="5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500"/>
                            </p:stCondLst>
                            <p:childTnLst>
                              <p:par>
                                <p:cTn id="5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500"/>
                            </p:stCondLst>
                            <p:childTnLst>
                              <p:par>
                                <p:cTn id="5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00"/>
                            </p:stCondLst>
                            <p:childTnLst>
                              <p:par>
                                <p:cTn id="5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00"/>
                            </p:stCondLst>
                            <p:childTnLst>
                              <p:par>
                                <p:cTn id="5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500"/>
                            </p:stCondLst>
                            <p:childTnLst>
                              <p:par>
                                <p:cTn id="5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500"/>
                            </p:stCondLst>
                            <p:childTnLst>
                              <p:par>
                                <p:cTn id="56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500"/>
                            </p:stCondLst>
                            <p:childTnLst>
                              <p:par>
                                <p:cTn id="57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500"/>
                            </p:stCondLst>
                            <p:childTnLst>
                              <p:par>
                                <p:cTn id="57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0" fill="hold">
                      <p:stCondLst>
                        <p:cond delay="indefinite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4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500"/>
                            </p:stCondLst>
                            <p:childTnLst>
                              <p:par>
                                <p:cTn id="5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500"/>
                            </p:stCondLst>
                            <p:childTnLst>
                              <p:par>
                                <p:cTn id="59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00"/>
                            </p:stCondLst>
                            <p:childTnLst>
                              <p:par>
                                <p:cTn id="60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500"/>
                            </p:stCondLst>
                            <p:childTnLst>
                              <p:par>
                                <p:cTn id="6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500"/>
                            </p:stCondLst>
                            <p:childTnLst>
                              <p:par>
                                <p:cTn id="6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0" fill="hold">
                      <p:stCondLst>
                        <p:cond delay="indefinite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500"/>
                            </p:stCondLst>
                            <p:childTnLst>
                              <p:par>
                                <p:cTn id="6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500"/>
                            </p:stCondLst>
                            <p:childTnLst>
                              <p:par>
                                <p:cTn id="6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500"/>
                            </p:stCondLst>
                            <p:childTnLst>
                              <p:par>
                                <p:cTn id="64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4" fill="hold">
                      <p:stCondLst>
                        <p:cond delay="indefinite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500"/>
                            </p:stCondLst>
                            <p:childTnLst>
                              <p:par>
                                <p:cTn id="6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20" grpId="0" animBg="1"/>
      <p:bldP spid="219" grpId="0" animBg="1"/>
      <p:bldP spid="218" grpId="0" animBg="1"/>
      <p:bldP spid="217" grpId="0" animBg="1"/>
      <p:bldP spid="216" grpId="0" animBg="1"/>
      <p:bldP spid="215" grpId="0" animBg="1"/>
      <p:bldP spid="214" grpId="0" animBg="1"/>
      <p:bldP spid="213" grpId="0" animBg="1"/>
      <p:bldP spid="212" grpId="0" animBg="1"/>
      <p:bldP spid="211" grpId="0" animBg="1"/>
      <p:bldP spid="210" grpId="0" animBg="1"/>
      <p:bldP spid="209" grpId="0" animBg="1"/>
      <p:bldP spid="207" grpId="0" animBg="1"/>
      <p:bldP spid="206" grpId="0" animBg="1"/>
      <p:bldP spid="205" grpId="0" animBg="1"/>
      <p:bldP spid="204" grpId="0" animBg="1"/>
      <p:bldP spid="203" grpId="0" animBg="1"/>
      <p:bldP spid="202" grpId="0" animBg="1"/>
      <p:bldP spid="201" grpId="0" animBg="1"/>
      <p:bldP spid="8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have a flu.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flu.    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have a flu.  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D9B2DA-341D-4950-AB6B-2DD9B3867702}"/>
              </a:ext>
            </a:extLst>
          </p:cNvPr>
          <p:cNvSpPr/>
          <p:nvPr/>
        </p:nvSpPr>
        <p:spPr>
          <a:xfrm>
            <a:off x="6685940" y="-1982047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wall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864" y="2597158"/>
            <a:ext cx="3800503" cy="32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pain.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toothache.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stomach ache.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-90348" y="-1106369"/>
            <a:ext cx="121920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I can see a _______.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D9B2DA-341D-4950-AB6B-2DD9B3867702}"/>
              </a:ext>
            </a:extLst>
          </p:cNvPr>
          <p:cNvSpPr/>
          <p:nvPr/>
        </p:nvSpPr>
        <p:spPr>
          <a:xfrm>
            <a:off x="6244945" y="-1106369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zoo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49520" t="57356"/>
          <a:stretch/>
        </p:blipFill>
        <p:spPr>
          <a:xfrm>
            <a:off x="1871002" y="2544350"/>
            <a:ext cx="3224228" cy="31986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</p:txBody>
      </p:sp>
    </p:spTree>
    <p:extLst>
      <p:ext uri="{BB962C8B-B14F-4D97-AF65-F5344CB8AC3E}">
        <p14:creationId xmlns:p14="http://schemas.microsoft.com/office/powerpoint/2010/main" val="229133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him?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487203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her?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3176537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you?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/>
          <a:srcRect b="32439"/>
          <a:stretch/>
        </p:blipFill>
        <p:spPr>
          <a:xfrm flipH="1">
            <a:off x="1863935" y="1856207"/>
            <a:ext cx="3238362" cy="31199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31201" y="5375029"/>
            <a:ext cx="3339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I have a cough.</a:t>
            </a:r>
          </a:p>
        </p:txBody>
      </p:sp>
    </p:spTree>
    <p:extLst>
      <p:ext uri="{BB962C8B-B14F-4D97-AF65-F5344CB8AC3E}">
        <p14:creationId xmlns:p14="http://schemas.microsoft.com/office/powerpoint/2010/main" val="144496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him?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you?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her?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b="28176"/>
          <a:stretch/>
        </p:blipFill>
        <p:spPr>
          <a:xfrm flipH="1">
            <a:off x="1878618" y="1851364"/>
            <a:ext cx="3448124" cy="259565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46483" y="5375029"/>
            <a:ext cx="41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I have a toothache.</a:t>
            </a:r>
          </a:p>
        </p:txBody>
      </p:sp>
    </p:spTree>
    <p:extLst>
      <p:ext uri="{BB962C8B-B14F-4D97-AF65-F5344CB8AC3E}">
        <p14:creationId xmlns:p14="http://schemas.microsoft.com/office/powerpoint/2010/main" val="10080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him?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you?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What’s the matter with her?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b="24720"/>
          <a:stretch/>
        </p:blipFill>
        <p:spPr>
          <a:xfrm>
            <a:off x="1686158" y="2030589"/>
            <a:ext cx="3593915" cy="308324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43892" y="5375029"/>
            <a:ext cx="4314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He has a headache.</a:t>
            </a:r>
          </a:p>
        </p:txBody>
      </p:sp>
    </p:spTree>
    <p:extLst>
      <p:ext uri="{BB962C8B-B14F-4D97-AF65-F5344CB8AC3E}">
        <p14:creationId xmlns:p14="http://schemas.microsoft.com/office/powerpoint/2010/main" val="11491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58747" y="798765"/>
            <a:ext cx="3254180" cy="49514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99201" y="7948246"/>
            <a:ext cx="3438231" cy="47230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173415" y="3695700"/>
            <a:ext cx="5447086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tomach ache: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/ˈstʌmək eɪk/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96294" y="3812165"/>
            <a:ext cx="2936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đau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bụng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2461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sore throat.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2242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has a </a:t>
              </a:r>
            </a:p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sore throat.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42553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</a:t>
              </a:r>
            </a:p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</a:rPr>
                <a:t>sore throat.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t="-1" b="-376"/>
          <a:stretch/>
        </p:blipFill>
        <p:spPr>
          <a:xfrm flipH="1">
            <a:off x="2100863" y="2542396"/>
            <a:ext cx="2427594" cy="34581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</p:txBody>
      </p:sp>
    </p:spTree>
    <p:extLst>
      <p:ext uri="{BB962C8B-B14F-4D97-AF65-F5344CB8AC3E}">
        <p14:creationId xmlns:p14="http://schemas.microsoft.com/office/powerpoint/2010/main" val="38205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a fever.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has a fever.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fever.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8942" y="3212772"/>
            <a:ext cx="3638064" cy="2610136"/>
          </a:xfrm>
          <a:prstGeom prst="round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95428" y="1601224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</p:txBody>
      </p:sp>
    </p:spTree>
    <p:extLst>
      <p:ext uri="{BB962C8B-B14F-4D97-AF65-F5344CB8AC3E}">
        <p14:creationId xmlns:p14="http://schemas.microsoft.com/office/powerpoint/2010/main" val="42541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him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her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b="31786"/>
          <a:stretch/>
        </p:blipFill>
        <p:spPr>
          <a:xfrm flipH="1">
            <a:off x="1742694" y="2986212"/>
            <a:ext cx="3215907" cy="312829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8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with___?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He has a backache.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2242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42553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her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383412" y="2660866"/>
            <a:ext cx="2290187" cy="34846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8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with___?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She has a backache.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14919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7967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b="34462"/>
          <a:stretch/>
        </p:blipFill>
        <p:spPr>
          <a:xfrm>
            <a:off x="1753830" y="2791862"/>
            <a:ext cx="3458572" cy="322298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8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with___?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I have a backache.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592116" y="20974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have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592116" y="382797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864139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jo-jo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I ___ a toothache.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98996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have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330440" y="-147697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slake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99525" y="3608221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has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He ___ a headache.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40266" y="203893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have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40266" y="376942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has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875142" y="825735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vall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She ___ a pain.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592116" y="225725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flu.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592116" y="398774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have a flu.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292446" y="824288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She has a flu.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18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85940" y="141870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</a:t>
              </a:r>
            </a:p>
          </p:txBody>
        </p:sp>
        <p:sp>
          <p:nvSpPr>
            <p:cNvPr id="21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2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85940" y="32242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you</a:t>
              </a:r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9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85940" y="4842553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45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_____ have a fever.</a:t>
            </a:r>
          </a:p>
        </p:txBody>
      </p:sp>
    </p:spTree>
    <p:extLst>
      <p:ext uri="{BB962C8B-B14F-4D97-AF65-F5344CB8AC3E}">
        <p14:creationId xmlns:p14="http://schemas.microsoft.com/office/powerpoint/2010/main" val="36721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78" y="1026902"/>
            <a:ext cx="3424816" cy="486980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01541" y="3579790"/>
            <a:ext cx="2678842" cy="1339938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arache: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/ˈɪəreɪk/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0382" y="3490186"/>
            <a:ext cx="2678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đau</a:t>
            </a:r>
            <a:r>
              <a:rPr lang="en-US" sz="4000" b="1" dirty="0" smtClean="0"/>
              <a:t> tai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084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3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592116" y="204971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have</a:t>
              </a:r>
            </a:p>
          </p:txBody>
        </p:sp>
        <p:sp>
          <p:nvSpPr>
            <p:cNvPr id="25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6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592116" y="378019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He has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095999" y="826980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vall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_____ _____ a fever.</a:t>
            </a:r>
          </a:p>
        </p:txBody>
      </p:sp>
    </p:spTree>
    <p:extLst>
      <p:ext uri="{BB962C8B-B14F-4D97-AF65-F5344CB8AC3E}">
        <p14:creationId xmlns:p14="http://schemas.microsoft.com/office/powerpoint/2010/main" val="4600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40266" y="193771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have </a:t>
              </a: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40266" y="366819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I has</a:t>
              </a: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330440" y="76987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jo-jo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_____ _____ a stomach ache.</a:t>
            </a:r>
          </a:p>
        </p:txBody>
      </p:sp>
    </p:spTree>
    <p:extLst>
      <p:ext uri="{BB962C8B-B14F-4D97-AF65-F5344CB8AC3E}">
        <p14:creationId xmlns:p14="http://schemas.microsoft.com/office/powerpoint/2010/main" val="23604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18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956744" y="-427988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snaek</a:t>
              </a:r>
            </a:p>
          </p:txBody>
        </p:sp>
        <p:sp>
          <p:nvSpPr>
            <p:cNvPr id="21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2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592116" y="206852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38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39" name="Đúng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592116" y="3686782"/>
            <a:ext cx="4844135" cy="1349674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an</a:t>
              </a: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45">
            <a:hlinkClick r:id="rId6" action="ppaction://hlinksldjump"/>
            <a:extLst>
              <a:ext uri="{FF2B5EF4-FFF2-40B4-BE49-F238E27FC236}">
                <a16:creationId xmlns:a16="http://schemas.microsoft.com/office/drawing/2014/main" xmlns="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you?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I have _____ earache.</a:t>
            </a:r>
          </a:p>
        </p:txBody>
      </p:sp>
    </p:spTree>
    <p:extLst>
      <p:ext uri="{BB962C8B-B14F-4D97-AF65-F5344CB8AC3E}">
        <p14:creationId xmlns:p14="http://schemas.microsoft.com/office/powerpoint/2010/main" val="33037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7688830" y="-245854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mall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40266" y="22314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True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640266" y="39619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False 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2867052" y="-3266601"/>
            <a:ext cx="6190512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This is a ______.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D9B2DA-341D-4950-AB6B-2DD9B3867702}"/>
              </a:ext>
            </a:extLst>
          </p:cNvPr>
          <p:cNvSpPr/>
          <p:nvPr/>
        </p:nvSpPr>
        <p:spPr>
          <a:xfrm>
            <a:off x="6477924" y="-3287438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wall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him?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He has an earache.</a:t>
            </a:r>
          </a:p>
        </p:txBody>
      </p:sp>
    </p:spTree>
    <p:extLst>
      <p:ext uri="{BB962C8B-B14F-4D97-AF65-F5344CB8AC3E}">
        <p14:creationId xmlns:p14="http://schemas.microsoft.com/office/powerpoint/2010/main" val="37906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xmlns="" id="{EA8FF4A4-F89C-432D-A612-E5A513AF8F0A}"/>
              </a:ext>
            </a:extLst>
          </p:cNvPr>
          <p:cNvGrpSpPr/>
          <p:nvPr/>
        </p:nvGrpSpPr>
        <p:grpSpPr>
          <a:xfrm>
            <a:off x="6640266" y="347379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False 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xmlns="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xmlns="" id="{8E8316FB-E00F-4F10-9628-726865147D4A}"/>
              </a:ext>
            </a:extLst>
          </p:cNvPr>
          <p:cNvGrpSpPr/>
          <p:nvPr/>
        </p:nvGrpSpPr>
        <p:grpSpPr>
          <a:xfrm>
            <a:off x="6640266" y="200273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xmlns="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True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xmlns="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xmlns="" id="{EB8DBD20-FA09-4E46-AC26-A123F4507A53}"/>
              </a:ext>
            </a:extLst>
          </p:cNvPr>
          <p:cNvGrpSpPr/>
          <p:nvPr/>
        </p:nvGrpSpPr>
        <p:grpSpPr>
          <a:xfrm>
            <a:off x="6330440" y="860242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xmlns="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</a:rPr>
                <a:t>jo-jo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xmlns="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08EEB8E-0BBF-4E7B-87C7-5AC918D93667}"/>
              </a:ext>
            </a:extLst>
          </p:cNvPr>
          <p:cNvSpPr/>
          <p:nvPr/>
        </p:nvSpPr>
        <p:spPr>
          <a:xfrm>
            <a:off x="635792" y="141870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0" y="449992"/>
            <a:ext cx="12192000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</a:rPr>
              <a:t>I can see a _______.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D9B2DA-341D-4950-AB6B-2DD9B3867702}"/>
              </a:ext>
            </a:extLst>
          </p:cNvPr>
          <p:cNvSpPr/>
          <p:nvPr/>
        </p:nvSpPr>
        <p:spPr>
          <a:xfrm>
            <a:off x="6335293" y="449992"/>
            <a:ext cx="1802454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</a:rPr>
              <a:t>zoo</a:t>
            </a: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D99AB8-7707-4ACF-8AE2-704AEF1809C5}"/>
              </a:ext>
            </a:extLst>
          </p:cNvPr>
          <p:cNvSpPr/>
          <p:nvPr/>
        </p:nvSpPr>
        <p:spPr>
          <a:xfrm>
            <a:off x="449754" y="2028577"/>
            <a:ext cx="6190512" cy="3007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What’s the matter with her?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She have a sore throat.</a:t>
            </a:r>
          </a:p>
        </p:txBody>
      </p:sp>
    </p:spTree>
    <p:extLst>
      <p:ext uri="{BB962C8B-B14F-4D97-AF65-F5344CB8AC3E}">
        <p14:creationId xmlns:p14="http://schemas.microsoft.com/office/powerpoint/2010/main" val="31235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113" y="443984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 Listen and tick.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155891"/>
              </p:ext>
            </p:extLst>
          </p:nvPr>
        </p:nvGraphicFramePr>
        <p:xfrm>
          <a:off x="1003301" y="1162051"/>
          <a:ext cx="10460743" cy="4557981"/>
        </p:xfrm>
        <a:graphic>
          <a:graphicData uri="http://schemas.openxmlformats.org/drawingml/2006/table">
            <a:tbl>
              <a:tblPr/>
              <a:tblGrid>
                <a:gridCol w="2397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10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82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291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750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00149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headache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sore throat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toothache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stomach 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1. Nam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2. Peter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3. Linda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4. Tony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056803" y="415439"/>
            <a:ext cx="457199" cy="45720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2419128" y="2590496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2419128" y="3446498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2419128" y="4302500"/>
            <a:ext cx="365759" cy="36576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2419128" y="5067062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07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1 - 4 Listen and tick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1 - 4 Listen and tick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1 - 4 Listen and tick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1 - 4 Listen and tick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1 What’s the matter with you- - Lesson 1 - 4 Listen and tick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113" y="443984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 Listen and tick.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26391"/>
              </p:ext>
            </p:extLst>
          </p:nvPr>
        </p:nvGraphicFramePr>
        <p:xfrm>
          <a:off x="1003301" y="1162051"/>
          <a:ext cx="10460743" cy="4557981"/>
        </p:xfrm>
        <a:graphic>
          <a:graphicData uri="http://schemas.openxmlformats.org/drawingml/2006/table">
            <a:tbl>
              <a:tblPr/>
              <a:tblGrid>
                <a:gridCol w="2397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610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82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291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750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00149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headache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sore throat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toothache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stomach ache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1. Nam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2. Peter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3. Linda</a:t>
                      </a: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9458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</a:rPr>
                        <a:t>4. Tony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83880" marR="122587" marT="115145" marB="115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61" y="2339795"/>
            <a:ext cx="743334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61" y="3238853"/>
            <a:ext cx="743334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61" y="4088866"/>
            <a:ext cx="743334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11" y="4927066"/>
            <a:ext cx="743334" cy="731520"/>
          </a:xfrm>
          <a:prstGeom prst="rect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3056803" y="415439"/>
            <a:ext cx="457199" cy="45720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419128" y="2590496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419128" y="3446498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419128" y="4302500"/>
            <a:ext cx="365759" cy="36576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419128" y="5067062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1 - 4 Listen and tick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1 - 4 Listen and tick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1 - 4 Listen and tick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1 - 4 Listen and tick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1 What’s the matter with you- - Lesson 1 - 4 Listen and tick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745" y="40588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31280" y="806606"/>
            <a:ext cx="8105139" cy="5420648"/>
            <a:chOff x="1697069" y="692835"/>
            <a:chExt cx="8604141" cy="5710064"/>
          </a:xfrm>
        </p:grpSpPr>
        <p:pic>
          <p:nvPicPr>
            <p:cNvPr id="4097" name="Picture 1" descr="https://s.sachmem.vn/public/images/TA5T2SHS/U11-L1-5-1-1896d1c8d3f803261d9de0b8ff47720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4"/>
            <a:stretch/>
          </p:blipFill>
          <p:spPr bwMode="auto">
            <a:xfrm>
              <a:off x="1845738" y="697461"/>
              <a:ext cx="1178974" cy="120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https://s.sachmem.vn/public/images/TA5T2SHS/U11-L1-5-2-766043428cf0ed7cabef3d417348ab1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95" b="10098"/>
            <a:stretch/>
          </p:blipFill>
          <p:spPr bwMode="auto">
            <a:xfrm>
              <a:off x="8960862" y="1907315"/>
              <a:ext cx="1165567" cy="97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s.sachmem.vn/public/images/TA5T2SHS/U11-L1-5-3-860e70f774d9c3fa0dd567c96d34057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07" b="9487"/>
            <a:stretch/>
          </p:blipFill>
          <p:spPr bwMode="auto">
            <a:xfrm>
              <a:off x="1697069" y="2999610"/>
              <a:ext cx="1340219" cy="109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https://s.sachmem.vn/public/images/TA5T2SHS/U11-L1-5-4-e658350e435900328782cb8e231a4d1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79"/>
            <a:stretch/>
          </p:blipFill>
          <p:spPr bwMode="auto">
            <a:xfrm>
              <a:off x="9288544" y="4153608"/>
              <a:ext cx="837886" cy="866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.sachmem.vn/public/images/TA5T2SHS/U11-L1-5-5-628475eb4e22721527d936d542fe5f5d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66"/>
            <a:stretch/>
          </p:blipFill>
          <p:spPr bwMode="auto">
            <a:xfrm>
              <a:off x="1834991" y="5288202"/>
              <a:ext cx="1139555" cy="1114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3005060" y="692835"/>
              <a:ext cx="7296150" cy="56015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1. She has a pain in her tooth.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toothache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2. Nam has a high temperature.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fever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3. Mai has a pain in her ear.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an earache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  <a:endPara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endParaRP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4. Quan has a pain in his stomach.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stomach ache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5. Linda has a pain in her throat. </a:t>
              </a:r>
            </a:p>
            <a:p>
              <a:pPr marL="0" marR="0" lvl="0" indent="0" defTabSz="914400" rtl="0" eaLnBrk="0" fontAlgn="ctr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She has 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Century Gothic" panose="020B0502020202020204" pitchFamily="34" charset="0"/>
                </a:rPr>
                <a:t>a sore throat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.</a:t>
              </a:r>
            </a:p>
          </p:txBody>
        </p:sp>
      </p:grpSp>
      <p:sp>
        <p:nvSpPr>
          <p:cNvPr id="5" name="Round Diagonal Corner Rectangle 4"/>
          <p:cNvSpPr/>
          <p:nvPr/>
        </p:nvSpPr>
        <p:spPr>
          <a:xfrm>
            <a:off x="599531" y="1532575"/>
            <a:ext cx="2886316" cy="3968710"/>
          </a:xfrm>
          <a:prstGeom prst="round2DiagRect">
            <a:avLst>
              <a:gd name="adj1" fmla="val 15391"/>
              <a:gd name="adj2" fmla="val 0"/>
            </a:avLst>
          </a:prstGeom>
          <a:noFill/>
          <a:ln w="38100">
            <a:solidFill>
              <a:srgbClr val="E438B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stomach 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toothache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sore throat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 fever</a:t>
            </a:r>
          </a:p>
          <a:p>
            <a:pPr algn="ctr">
              <a:lnSpc>
                <a:spcPct val="200000"/>
              </a:lnSpc>
            </a:pPr>
            <a:r>
              <a:rPr lang="en-US" altLang="en-US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an earache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700" y="1326524"/>
            <a:ext cx="213735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________________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00660" y="2381650"/>
            <a:ext cx="1243329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2700" y="3525299"/>
            <a:ext cx="2047205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31672" y="4602386"/>
            <a:ext cx="2822176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2700" y="5751803"/>
            <a:ext cx="2188693" cy="5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_______________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72457" y="2881984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22400" y="4368800"/>
            <a:ext cx="1262743" cy="14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2457" y="5095381"/>
            <a:ext cx="20196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40745" y="2192524"/>
            <a:ext cx="2597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0745" y="40588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86" y="805994"/>
            <a:ext cx="10378299" cy="550772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19" y="951137"/>
            <a:ext cx="723932" cy="7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1 - 6 Let’s sing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15" y="860703"/>
            <a:ext cx="4352146" cy="49598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77425" y="3695700"/>
            <a:ext cx="4476750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eadache:  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/ˈhedeɪk/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09171" y="3837924"/>
            <a:ext cx="3155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đau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đầu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183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26" y="1266941"/>
            <a:ext cx="5748399" cy="41242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77313" y="3695700"/>
            <a:ext cx="2768958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ever: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/ˈfiːvər/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66739" y="3812162"/>
            <a:ext cx="1635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s</a:t>
            </a:r>
            <a:r>
              <a:rPr lang="en-US" sz="4000" b="1" dirty="0" err="1" smtClean="0"/>
              <a:t>ốt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074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7490" y="662544"/>
            <a:ext cx="4438459" cy="5224958"/>
            <a:chOff x="6191441" y="-4206"/>
            <a:chExt cx="5414530" cy="63739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08" t="521" b="7683"/>
            <a:stretch/>
          </p:blipFill>
          <p:spPr>
            <a:xfrm>
              <a:off x="6191441" y="1975095"/>
              <a:ext cx="2508014" cy="40566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8856810" y="3825987"/>
              <a:ext cx="2420790" cy="254379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176" y="-4206"/>
              <a:ext cx="3865795" cy="416713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322123" y="2628900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086537" y="2041263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582736" y="4580906"/>
              <a:ext cx="643686" cy="68337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5666827" y="3695700"/>
            <a:ext cx="1738513" cy="17526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ain: 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/peɪn/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3685" y="3833243"/>
            <a:ext cx="333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s</a:t>
            </a:r>
            <a:r>
              <a:rPr lang="en-US" sz="4000" b="1" dirty="0" err="1" smtClean="0"/>
              <a:t>ự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đau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đớn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956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1526</Words>
  <Application>Microsoft Office PowerPoint</Application>
  <PresentationFormat>Custom</PresentationFormat>
  <Paragraphs>561</Paragraphs>
  <Slides>69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Century Gothic</vt:lpstr>
      <vt:lpstr>Helvetica Neue</vt:lpstr>
      <vt:lpstr>Calibri Light</vt:lpstr>
      <vt:lpstr>Britannic Bold</vt:lpstr>
      <vt:lpstr>字魂59号-创粗黑</vt:lpstr>
      <vt:lpstr>Tahoma</vt:lpstr>
      <vt:lpstr>微軟正黑體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258</cp:revision>
  <dcterms:created xsi:type="dcterms:W3CDTF">2020-12-08T06:13:55Z</dcterms:created>
  <dcterms:modified xsi:type="dcterms:W3CDTF">2024-01-17T13:47:57Z</dcterms:modified>
</cp:coreProperties>
</file>