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5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636" y="9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7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337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841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741894" y="5645930"/>
            <a:ext cx="461392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7633366" y="427685"/>
            <a:ext cx="302601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8253053" y="1043374"/>
            <a:ext cx="173097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1540959" y="6264684"/>
            <a:ext cx="123715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8246641" y="6181469"/>
            <a:ext cx="90352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613019" y="5192332"/>
            <a:ext cx="173097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559059" y="1491606"/>
            <a:ext cx="7400615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6293945" y="4047629"/>
            <a:ext cx="1726041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198766" y="3608290"/>
            <a:ext cx="1653117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2480971" y="6418001"/>
            <a:ext cx="199221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143226" y="5626806"/>
            <a:ext cx="699017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81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9910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296920" y="219520"/>
            <a:ext cx="8709926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349270" y="882176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150301" y="906827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168063" y="989423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393674" y="94752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151195" y="917946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348377" y="1496055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49408" y="1520706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167170" y="1603302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392781" y="156140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150301" y="1531825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347484" y="2109934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48515" y="2134585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166276" y="2217181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391888" y="217528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49408" y="2145704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346591" y="2723813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47621" y="2748464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165383" y="2831060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390994" y="278915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48515" y="2759583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345697" y="3337692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46728" y="3362343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164490" y="3444939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390101" y="340303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47622" y="3373462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344804" y="3951571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45835" y="3976222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163597" y="4058818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389208" y="401691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46728" y="3987341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343911" y="4565450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44942" y="4590101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162703" y="4672697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388315" y="463079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45835" y="4601220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343018" y="5179329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44049" y="5203980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161810" y="5286576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387421" y="524467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44942" y="5215099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342124" y="5793208"/>
            <a:ext cx="82436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43155" y="5817859"/>
            <a:ext cx="337031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160917" y="5900455"/>
            <a:ext cx="3428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386528" y="5858554"/>
            <a:ext cx="3428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44049" y="5828978"/>
            <a:ext cx="335795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2318597" y="1090110"/>
            <a:ext cx="4162526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108287" y="772938"/>
            <a:ext cx="963023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5536681" y="1168180"/>
            <a:ext cx="1546974" cy="832158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2669131" y="1522375"/>
            <a:ext cx="3388523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5754410" y="3622312"/>
            <a:ext cx="982268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772632" y="1581350"/>
            <a:ext cx="333206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7920831" y="5038642"/>
            <a:ext cx="218531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8083918" y="714861"/>
            <a:ext cx="125006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182765" y="3597776"/>
            <a:ext cx="89344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7385065" y="3888530"/>
            <a:ext cx="6525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956096" y="5541496"/>
            <a:ext cx="125006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135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2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728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35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8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5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0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642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893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C6ED1-3E9A-4B53-8B55-AFBEDAD813EF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306CA-A01E-44BC-BDAF-A3A9BC0EF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659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hdphoto" Target="../media/hdphoto1.wdp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microsoft.com/office/2007/relationships/hdphoto" Target="../media/hdphoto4.wdp"/><Relationship Id="rId10" Type="http://schemas.openxmlformats.org/officeDocument/2006/relationships/image" Target="../media/image15.png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745434" y="106017"/>
            <a:ext cx="1643063" cy="1284098"/>
            <a:chOff x="1523998" y="0"/>
            <a:chExt cx="2190751" cy="1284098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3" y="206880"/>
              <a:ext cx="197209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1988777" y="417360"/>
            <a:ext cx="51664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451510" y="2191642"/>
            <a:ext cx="5874109" cy="267765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NHÂN</a:t>
            </a:r>
          </a:p>
        </p:txBody>
      </p:sp>
    </p:spTree>
    <p:extLst>
      <p:ext uri="{BB962C8B-B14F-4D97-AF65-F5344CB8AC3E}">
        <p14:creationId xmlns:p14="http://schemas.microsoft.com/office/powerpoint/2010/main" val="2111351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D6A548A-9AED-423C-949F-348FCC80E2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549" y="1902370"/>
            <a:ext cx="4421511" cy="10814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65313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7AEE4EB2-E3A9-4D11-94F0-C3561EC06C5C}"/>
              </a:ext>
            </a:extLst>
          </p:cNvPr>
          <p:cNvGrpSpPr/>
          <p:nvPr/>
        </p:nvGrpSpPr>
        <p:grpSpPr>
          <a:xfrm>
            <a:off x="4592500" y="259789"/>
            <a:ext cx="3786188" cy="4457700"/>
            <a:chOff x="6123333" y="259789"/>
            <a:chExt cx="5048250" cy="4457700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02DBA90D-81F6-46FE-AAC7-24E8AF4D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23333" y="259789"/>
              <a:ext cx="5048250" cy="4457700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560C2086-4180-4682-B260-9E7BC3E077F8}"/>
                </a:ext>
              </a:extLst>
            </p:cNvPr>
            <p:cNvSpPr txBox="1"/>
            <p:nvPr/>
          </p:nvSpPr>
          <p:spPr>
            <a:xfrm>
              <a:off x="6937729" y="769676"/>
              <a:ext cx="3684100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2 quả cam. 3 đĩa như vậy có tất cả mấy quả cam?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361661" y="2946557"/>
            <a:ext cx="5989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2        +        2       +       2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765313" y="3453999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2 quả cam. 3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773549" y="4071875"/>
            <a:ext cx="5890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2 + 2 + 2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1917213" y="3889159"/>
            <a:ext cx="1116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2674580" y="4664770"/>
            <a:ext cx="1901727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2739617" y="4628582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3073131" y="3416770"/>
            <a:ext cx="673922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3123313" y="4674747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417" y="4674746"/>
                <a:ext cx="407163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3485997" y="462569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5504146" y="3889159"/>
            <a:ext cx="1116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3852528" y="4625696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4219059" y="4625696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773550" y="5341701"/>
            <a:ext cx="4328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Hai nhân ba bằng sáu.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="" xmlns:a16="http://schemas.microsoft.com/office/drawing/2014/main" id="{DBFD8BD2-0D76-4008-B97C-A10A4B6B509E}"/>
                  </a:ext>
                </a:extLst>
              </p:cNvPr>
              <p:cNvSpPr txBox="1"/>
              <p:nvPr/>
            </p:nvSpPr>
            <p:spPr>
              <a:xfrm>
                <a:off x="773550" y="5803366"/>
                <a:ext cx="29033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Dấu </a:t>
                </a:r>
                <a14:m>
                  <m:oMath xmlns:m="http://schemas.openxmlformats.org/officeDocument/2006/math">
                    <m:r>
                      <a:rPr lang="vi-VN" sz="2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vi-VN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400" dirty="0"/>
                  <a:t>là dấu nhân.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BFD8BD2-0D76-4008-B97C-A10A4B6B5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99" y="5803365"/>
                <a:ext cx="2903359" cy="461665"/>
              </a:xfrm>
              <a:prstGeom prst="rect">
                <a:avLst/>
              </a:prstGeom>
              <a:blipFill>
                <a:blip r:embed="rId8"/>
                <a:stretch>
                  <a:fillRect l="-3151" t="-9211" r="-2521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391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538089" y="379827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765313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160076B5-4EF7-457B-BC2B-47E890E9CD28}"/>
              </a:ext>
            </a:extLst>
          </p:cNvPr>
          <p:cNvSpPr txBox="1"/>
          <p:nvPr/>
        </p:nvSpPr>
        <p:spPr>
          <a:xfrm>
            <a:off x="1729608" y="2715310"/>
            <a:ext cx="4187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>
                <a:solidFill>
                  <a:srgbClr val="002060"/>
                </a:solidFill>
              </a:rPr>
              <a:t>3        +        3        =      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2B67DAD-6FF0-4BC6-887D-078F52D82D47}"/>
              </a:ext>
            </a:extLst>
          </p:cNvPr>
          <p:cNvSpPr txBox="1"/>
          <p:nvPr/>
        </p:nvSpPr>
        <p:spPr>
          <a:xfrm>
            <a:off x="677294" y="3290531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đĩa có 3 quả cam. 2 đĩa như vậy có tất cả 6 quả cam.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BA3E7F2-AF97-4D4D-BBB8-8625154BC7F7}"/>
              </a:ext>
            </a:extLst>
          </p:cNvPr>
          <p:cNvSpPr txBox="1"/>
          <p:nvPr/>
        </p:nvSpPr>
        <p:spPr>
          <a:xfrm>
            <a:off x="685531" y="3908407"/>
            <a:ext cx="5369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Ta chuyển 3 + 3 = 6 thành phép nhân: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039B1024-322A-4A89-90D3-9E68F681C56F}"/>
              </a:ext>
            </a:extLst>
          </p:cNvPr>
          <p:cNvCxnSpPr/>
          <p:nvPr/>
        </p:nvCxnSpPr>
        <p:spPr>
          <a:xfrm>
            <a:off x="1829195" y="3725691"/>
            <a:ext cx="1116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C4ABF628-DCBD-49B6-9E86-59B5C4F216CA}"/>
              </a:ext>
            </a:extLst>
          </p:cNvPr>
          <p:cNvSpPr/>
          <p:nvPr/>
        </p:nvSpPr>
        <p:spPr>
          <a:xfrm>
            <a:off x="2586561" y="4501302"/>
            <a:ext cx="1901727" cy="475903"/>
          </a:xfrm>
          <a:prstGeom prst="rect">
            <a:avLst/>
          </a:prstGeom>
          <a:solidFill>
            <a:srgbClr val="FFF789"/>
          </a:solidFill>
          <a:ln>
            <a:solidFill>
              <a:srgbClr val="FFF7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A6EEC1BD-21AA-4E88-991B-2AB5A20A7D9A}"/>
              </a:ext>
            </a:extLst>
          </p:cNvPr>
          <p:cNvSpPr/>
          <p:nvPr/>
        </p:nvSpPr>
        <p:spPr>
          <a:xfrm>
            <a:off x="2651599" y="446511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272ED7E0-884E-4064-BC03-A8B17075FA99}"/>
              </a:ext>
            </a:extLst>
          </p:cNvPr>
          <p:cNvSpPr/>
          <p:nvPr/>
        </p:nvSpPr>
        <p:spPr>
          <a:xfrm>
            <a:off x="2985112" y="3253302"/>
            <a:ext cx="673922" cy="58240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="" xmlns:a16="http://schemas.microsoft.com/office/drawing/2014/main" id="{0DB8CD78-F4A3-421E-AE3D-F6004BC6859D}"/>
                  </a:ext>
                </a:extLst>
              </p:cNvPr>
              <p:cNvSpPr txBox="1"/>
              <p:nvPr/>
            </p:nvSpPr>
            <p:spPr>
              <a:xfrm>
                <a:off x="3035295" y="4511279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DB8CD78-F4A3-421E-AE3D-F6004BC685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7059" y="4511278"/>
                <a:ext cx="407163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3E5B366-ED25-4601-AD35-F1838BDF5F73}"/>
              </a:ext>
            </a:extLst>
          </p:cNvPr>
          <p:cNvSpPr/>
          <p:nvPr/>
        </p:nvSpPr>
        <p:spPr>
          <a:xfrm>
            <a:off x="3397979" y="44622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2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BA823293-C6F1-4611-9ED4-FDF62ABF531D}"/>
              </a:ext>
            </a:extLst>
          </p:cNvPr>
          <p:cNvCxnSpPr/>
          <p:nvPr/>
        </p:nvCxnSpPr>
        <p:spPr>
          <a:xfrm>
            <a:off x="5416128" y="3725691"/>
            <a:ext cx="1116161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79EBC4A-9B9A-4B3B-993F-6EF0DDA8103E}"/>
              </a:ext>
            </a:extLst>
          </p:cNvPr>
          <p:cNvSpPr/>
          <p:nvPr/>
        </p:nvSpPr>
        <p:spPr>
          <a:xfrm>
            <a:off x="3764510" y="4462228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020FCA31-A7D7-4D3F-8790-2B5CBAA5A09B}"/>
              </a:ext>
            </a:extLst>
          </p:cNvPr>
          <p:cNvSpPr/>
          <p:nvPr/>
        </p:nvSpPr>
        <p:spPr>
          <a:xfrm>
            <a:off x="4131041" y="4462228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C3D6023-BF17-483A-8E2F-D5D93F35EB73}"/>
              </a:ext>
            </a:extLst>
          </p:cNvPr>
          <p:cNvSpPr txBox="1"/>
          <p:nvPr/>
        </p:nvSpPr>
        <p:spPr>
          <a:xfrm>
            <a:off x="4925449" y="4537960"/>
            <a:ext cx="43107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Đọc là: </a:t>
            </a:r>
            <a:r>
              <a:rPr lang="vi-VN" sz="2400" dirty="0">
                <a:solidFill>
                  <a:srgbClr val="0070C0"/>
                </a:solidFill>
              </a:rPr>
              <a:t>Ba nhân hai bằng sáu.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849682-BBC1-425A-BF07-8431C47F2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4264" y="1548123"/>
            <a:ext cx="3107531" cy="120015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DD1DFD3-33C6-4CED-97CD-75F208D421D4}"/>
              </a:ext>
            </a:extLst>
          </p:cNvPr>
          <p:cNvGrpSpPr/>
          <p:nvPr/>
        </p:nvGrpSpPr>
        <p:grpSpPr>
          <a:xfrm>
            <a:off x="4068546" y="415524"/>
            <a:ext cx="4537366" cy="3038475"/>
            <a:chOff x="5625412" y="415523"/>
            <a:chExt cx="6049821" cy="3038475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D0F78D3-2C6C-42F3-91B1-8C94207AB2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25412" y="415523"/>
              <a:ext cx="6049821" cy="303847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C3F3D3C7-E41E-4CC3-BA03-A82EC9A520D8}"/>
                </a:ext>
              </a:extLst>
            </p:cNvPr>
            <p:cNvSpPr txBox="1"/>
            <p:nvPr/>
          </p:nvSpPr>
          <p:spPr>
            <a:xfrm>
              <a:off x="5831559" y="955032"/>
              <a:ext cx="3684098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Mỗi đĩa có 3 quả cam. 2 đĩa như vậy có tất cả mấy quả cam?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2F695CBB-6F5A-48E2-B63F-ACAE6032AF0F}"/>
              </a:ext>
            </a:extLst>
          </p:cNvPr>
          <p:cNvSpPr txBox="1"/>
          <p:nvPr/>
        </p:nvSpPr>
        <p:spPr>
          <a:xfrm>
            <a:off x="765313" y="5178647"/>
            <a:ext cx="4844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c)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2D1ECC6-D17E-49E4-871E-DAA31C5BF6C7}"/>
              </a:ext>
            </a:extLst>
          </p:cNvPr>
          <p:cNvSpPr txBox="1"/>
          <p:nvPr/>
        </p:nvSpPr>
        <p:spPr>
          <a:xfrm>
            <a:off x="1021570" y="5240080"/>
            <a:ext cx="141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Nhận xét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9E6367C6-296B-4549-A482-8A4A929E56BE}"/>
                  </a:ext>
                </a:extLst>
              </p:cNvPr>
              <p:cNvSpPr txBox="1"/>
              <p:nvPr/>
            </p:nvSpPr>
            <p:spPr>
              <a:xfrm>
                <a:off x="3364725" y="5285915"/>
                <a:ext cx="2868093" cy="954107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vi-VN" sz="2800" dirty="0">
                    <a:solidFill>
                      <a:schemeClr val="tx1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3 = 2 + 2 + 2</a:t>
                </a:r>
              </a:p>
              <a:p>
                <a:r>
                  <a:rPr lang="vi-VN" sz="2800" dirty="0">
                    <a:solidFill>
                      <a:schemeClr val="tx1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a:rPr lang="vi-VN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>
                    <a:solidFill>
                      <a:schemeClr val="tx1"/>
                    </a:solidFill>
                  </a:rPr>
                  <a:t> 2 = 3 + 3 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E6367C6-296B-4549-A482-8A4A929E56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99" y="5285914"/>
                <a:ext cx="2868093" cy="954107"/>
              </a:xfrm>
              <a:prstGeom prst="rect">
                <a:avLst/>
              </a:prstGeom>
              <a:blipFill>
                <a:blip r:embed="rId8"/>
                <a:stretch>
                  <a:fillRect l="-4459" t="-6329" r="-3185" b="-158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9997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2" grpId="0"/>
      <p:bldP spid="13" grpId="0"/>
      <p:bldP spid="16" grpId="0" animBg="1"/>
      <p:bldP spid="17" grpId="0"/>
      <p:bldP spid="18" grpId="0" animBg="1"/>
      <p:bldP spid="19" grpId="0"/>
      <p:bldP spid="20" grpId="0"/>
      <p:bldP spid="22" grpId="0"/>
      <p:bldP spid="23" grpId="0"/>
      <p:bldP spid="24" grpId="0"/>
      <p:bldP spid="28" grpId="0"/>
      <p:bldP spid="29" grpId="0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1500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="" xmlns:a16="http://schemas.microsoft.com/office/drawing/2014/main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36013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="" xmlns:a16="http://schemas.microsoft.com/office/drawing/2014/main" id="{8259249B-A230-4437-826C-6EDDF157F352}"/>
              </a:ext>
            </a:extLst>
          </p:cNvPr>
          <p:cNvSpPr/>
          <p:nvPr/>
        </p:nvSpPr>
        <p:spPr>
          <a:xfrm>
            <a:off x="2409359" y="831732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6D7D62F-2C3B-476C-A9C9-180320A02C96}"/>
              </a:ext>
            </a:extLst>
          </p:cNvPr>
          <p:cNvGrpSpPr/>
          <p:nvPr/>
        </p:nvGrpSpPr>
        <p:grpSpPr>
          <a:xfrm>
            <a:off x="2872715" y="852244"/>
            <a:ext cx="926281" cy="461666"/>
            <a:chOff x="1870518" y="1440653"/>
            <a:chExt cx="1235041" cy="461666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847000" cy="461665"/>
              <a:chOff x="1870518" y="1440654"/>
              <a:chExt cx="847000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="" xmlns:a16="http://schemas.microsoft.com/office/drawing/2014/main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74849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474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0421201-7BFC-4143-8AAE-44DA7972312B}"/>
              </a:ext>
            </a:extLst>
          </p:cNvPr>
          <p:cNvSpPr txBox="1"/>
          <p:nvPr/>
        </p:nvSpPr>
        <p:spPr>
          <a:xfrm>
            <a:off x="689619" y="15121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1F7AB4F-4F3F-45BC-8FE9-3C12F1DA4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569" y="1313909"/>
            <a:ext cx="7197676" cy="193913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00F1900A-B7B2-4C2F-8132-DF0A592C7B8E}"/>
              </a:ext>
            </a:extLst>
          </p:cNvPr>
          <p:cNvGrpSpPr/>
          <p:nvPr/>
        </p:nvGrpSpPr>
        <p:grpSpPr>
          <a:xfrm>
            <a:off x="1462570" y="3286749"/>
            <a:ext cx="3230372" cy="545510"/>
            <a:chOff x="1950093" y="3286749"/>
            <a:chExt cx="4307163" cy="545510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6A774A23-E323-4665-8C47-9D0BB476E769}"/>
                </a:ext>
              </a:extLst>
            </p:cNvPr>
            <p:cNvSpPr txBox="1"/>
            <p:nvPr/>
          </p:nvSpPr>
          <p:spPr>
            <a:xfrm>
              <a:off x="1950093" y="3297894"/>
              <a:ext cx="43071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2 + 2 + 2 + 2 + 2 = 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="" xmlns:a16="http://schemas.microsoft.com/office/drawing/2014/main" id="{3562A086-C513-49E1-B61E-1CE6DF7424B7}"/>
                </a:ext>
              </a:extLst>
            </p:cNvPr>
            <p:cNvSpPr/>
            <p:nvPr/>
          </p:nvSpPr>
          <p:spPr>
            <a:xfrm>
              <a:off x="5081934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53B8224C-8612-4EE4-9571-F35373391355}"/>
              </a:ext>
            </a:extLst>
          </p:cNvPr>
          <p:cNvGrpSpPr/>
          <p:nvPr/>
        </p:nvGrpSpPr>
        <p:grpSpPr>
          <a:xfrm>
            <a:off x="1479614" y="3915985"/>
            <a:ext cx="2023311" cy="545510"/>
            <a:chOff x="1972818" y="3809969"/>
            <a:chExt cx="2697748" cy="545510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B93B0B95-3C8D-4B32-B5CF-EDBA60000553}"/>
                </a:ext>
              </a:extLst>
            </p:cNvPr>
            <p:cNvGrpSpPr/>
            <p:nvPr/>
          </p:nvGrpSpPr>
          <p:grpSpPr>
            <a:xfrm>
              <a:off x="1972818" y="3809969"/>
              <a:ext cx="2697748" cy="545510"/>
              <a:chOff x="1950093" y="3275604"/>
              <a:chExt cx="2697748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="" xmlns:a16="http://schemas.microsoft.com/office/drawing/2014/main" id="{3CDAA2B6-995F-4474-A7A5-97ACEC015288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697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2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3CDAA2B6-995F-4474-A7A5-97ACEC01528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6325" t="-11628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: Rounded Corners 19">
                <a:extLst>
                  <a:ext uri="{FF2B5EF4-FFF2-40B4-BE49-F238E27FC236}">
                    <a16:creationId xmlns="" xmlns:a16="http://schemas.microsoft.com/office/drawing/2014/main" id="{8D984609-C781-42DD-9421-5C72100A45E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1" name="Rectangle: Rounded Corners 20">
              <a:extLst>
                <a:ext uri="{FF2B5EF4-FFF2-40B4-BE49-F238E27FC236}">
                  <a16:creationId xmlns="" xmlns:a16="http://schemas.microsoft.com/office/drawing/2014/main" id="{5855DEF6-97F7-4C9D-86E7-DE0C2D48FA13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024B5D42-A3D8-43FB-AAA9-CF10D4F2B121}"/>
              </a:ext>
            </a:extLst>
          </p:cNvPr>
          <p:cNvGrpSpPr/>
          <p:nvPr/>
        </p:nvGrpSpPr>
        <p:grpSpPr>
          <a:xfrm>
            <a:off x="5546646" y="3297894"/>
            <a:ext cx="1492730" cy="545510"/>
            <a:chOff x="1950093" y="3286749"/>
            <a:chExt cx="1990307" cy="545510"/>
          </a:xfrm>
        </p:grpSpPr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480928F9-17B5-4D43-B275-F90F373AE074}"/>
                </a:ext>
              </a:extLst>
            </p:cNvPr>
            <p:cNvSpPr txBox="1"/>
            <p:nvPr/>
          </p:nvSpPr>
          <p:spPr>
            <a:xfrm>
              <a:off x="1950093" y="3297894"/>
              <a:ext cx="173808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5 + 5 =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AD7599D8-4397-4378-8691-975B5598F09D}"/>
                </a:ext>
              </a:extLst>
            </p:cNvPr>
            <p:cNvSpPr/>
            <p:nvPr/>
          </p:nvSpPr>
          <p:spPr>
            <a:xfrm>
              <a:off x="3357305" y="328674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E717CD8C-C2A8-4AE3-9A43-DE889F15C129}"/>
              </a:ext>
            </a:extLst>
          </p:cNvPr>
          <p:cNvGrpSpPr/>
          <p:nvPr/>
        </p:nvGrpSpPr>
        <p:grpSpPr>
          <a:xfrm>
            <a:off x="5563690" y="3927130"/>
            <a:ext cx="2023311" cy="545510"/>
            <a:chOff x="1972818" y="3809969"/>
            <a:chExt cx="2697748" cy="545510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F3044835-2FC5-49D6-8ACC-5B811E5402E3}"/>
                </a:ext>
              </a:extLst>
            </p:cNvPr>
            <p:cNvGrpSpPr/>
            <p:nvPr/>
          </p:nvGrpSpPr>
          <p:grpSpPr>
            <a:xfrm>
              <a:off x="1972818" y="3809969"/>
              <a:ext cx="2697748" cy="545510"/>
              <a:chOff x="1950093" y="3275604"/>
              <a:chExt cx="2697748" cy="54551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="" xmlns:a16="http://schemas.microsoft.com/office/drawing/2014/main" id="{19007EA3-6F15-402E-B57E-3B0804105C1F}"/>
                      </a:ext>
                    </a:extLst>
                  </p:cNvPr>
                  <p:cNvSpPr txBox="1"/>
                  <p:nvPr/>
                </p:nvSpPr>
                <p:spPr>
                  <a:xfrm>
                    <a:off x="1950093" y="3297894"/>
                    <a:ext cx="2697748" cy="52322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vi-VN" sz="2800" dirty="0"/>
                      <a:t>5 </a:t>
                    </a:r>
                    <a14:m>
                      <m:oMath xmlns:m="http://schemas.openxmlformats.org/officeDocument/2006/math">
                        <m:r>
                          <a:rPr lang="vi-VN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vi-VN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oMath>
                    </a14:m>
                    <a:r>
                      <a:rPr lang="vi-VN" sz="2800" dirty="0"/>
                      <a:t>         = </a:t>
                    </a:r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19007EA3-6F15-402E-B57E-3B0804105C1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50093" y="3297894"/>
                    <a:ext cx="2023311" cy="52322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6325" t="-12791" r="-4819" b="-31395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2849972F-96C9-417A-8FE1-55F37B12406C}"/>
                  </a:ext>
                </a:extLst>
              </p:cNvPr>
              <p:cNvSpPr/>
              <p:nvPr/>
            </p:nvSpPr>
            <p:spPr>
              <a:xfrm>
                <a:off x="2745616" y="3275604"/>
                <a:ext cx="583095" cy="545510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rgbClr val="FFBA7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vi-VN" sz="3600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28" name="Rectangle: Rounded Corners 27">
              <a:extLst>
                <a:ext uri="{FF2B5EF4-FFF2-40B4-BE49-F238E27FC236}">
                  <a16:creationId xmlns="" xmlns:a16="http://schemas.microsoft.com/office/drawing/2014/main" id="{7687798A-BD55-4659-8960-442F766898F2}"/>
                </a:ext>
              </a:extLst>
            </p:cNvPr>
            <p:cNvSpPr/>
            <p:nvPr/>
          </p:nvSpPr>
          <p:spPr>
            <a:xfrm>
              <a:off x="3944574" y="3809969"/>
              <a:ext cx="58309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EC82B897-0EF5-4B3D-991A-8C533F148E2F}"/>
              </a:ext>
            </a:extLst>
          </p:cNvPr>
          <p:cNvSpPr/>
          <p:nvPr/>
        </p:nvSpPr>
        <p:spPr>
          <a:xfrm>
            <a:off x="3811451" y="3304000"/>
            <a:ext cx="48307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="" xmlns:a16="http://schemas.microsoft.com/office/drawing/2014/main" id="{17EEC751-8E9D-4264-8FCA-D7505E490B95}"/>
              </a:ext>
            </a:extLst>
          </p:cNvPr>
          <p:cNvSpPr/>
          <p:nvPr/>
        </p:nvSpPr>
        <p:spPr>
          <a:xfrm>
            <a:off x="2076256" y="3920536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126FFFB7-2D09-402B-8E28-0886ABED9B6D}"/>
              </a:ext>
            </a:extLst>
          </p:cNvPr>
          <p:cNvSpPr/>
          <p:nvPr/>
        </p:nvSpPr>
        <p:spPr>
          <a:xfrm>
            <a:off x="2958430" y="3920536"/>
            <a:ext cx="48307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579DC0B2-BE05-4AA4-8DF2-A9DAEDB6FAAD}"/>
              </a:ext>
            </a:extLst>
          </p:cNvPr>
          <p:cNvSpPr/>
          <p:nvPr/>
        </p:nvSpPr>
        <p:spPr>
          <a:xfrm>
            <a:off x="6602055" y="3291300"/>
            <a:ext cx="48307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</a:t>
            </a:r>
            <a:r>
              <a:rPr lang="vi-VN" sz="2800" b="1">
                <a:solidFill>
                  <a:srgbClr val="FF0000"/>
                </a:solidFill>
              </a:rPr>
              <a:t>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3C611DC6-EF44-434B-B7EF-8326D83258FE}"/>
              </a:ext>
            </a:extLst>
          </p:cNvPr>
          <p:cNvSpPr/>
          <p:nvPr/>
        </p:nvSpPr>
        <p:spPr>
          <a:xfrm>
            <a:off x="6160333" y="3933788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4392996B-4EDA-43EC-AFA3-6C664E3DEF64}"/>
              </a:ext>
            </a:extLst>
          </p:cNvPr>
          <p:cNvSpPr/>
          <p:nvPr/>
        </p:nvSpPr>
        <p:spPr>
          <a:xfrm>
            <a:off x="7042507" y="3933788"/>
            <a:ext cx="48307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AB0B8D13-2072-4F0C-8C00-BB40239C4616}"/>
              </a:ext>
            </a:extLst>
          </p:cNvPr>
          <p:cNvSpPr txBox="1"/>
          <p:nvPr/>
        </p:nvSpPr>
        <p:spPr>
          <a:xfrm>
            <a:off x="689619" y="4224714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441F683-6BD6-4035-8CD4-F0386C410312}"/>
              </a:ext>
            </a:extLst>
          </p:cNvPr>
          <p:cNvGrpSpPr/>
          <p:nvPr/>
        </p:nvGrpSpPr>
        <p:grpSpPr>
          <a:xfrm>
            <a:off x="902119" y="4714553"/>
            <a:ext cx="5365868" cy="1853177"/>
            <a:chOff x="1202825" y="4714553"/>
            <a:chExt cx="7154490" cy="1853177"/>
          </a:xfrm>
        </p:grpSpPr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300A28F6-6A00-4B55-AD34-D069783D21F5}"/>
                </a:ext>
              </a:extLst>
            </p:cNvPr>
            <p:cNvSpPr/>
            <p:nvPr/>
          </p:nvSpPr>
          <p:spPr>
            <a:xfrm>
              <a:off x="1202825" y="4714553"/>
              <a:ext cx="7123472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="" xmlns:a16="http://schemas.microsoft.com/office/drawing/2014/main" id="{A3E9969C-5328-4567-88AE-954FAEE9F1CB}"/>
                    </a:ext>
                  </a:extLst>
                </p:cNvPr>
                <p:cNvSpPr txBox="1"/>
                <p:nvPr/>
              </p:nvSpPr>
              <p:spPr>
                <a:xfrm>
                  <a:off x="1356957" y="4972422"/>
                  <a:ext cx="7000358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        +       +        +       +        =</a:t>
                  </a: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3E9969C-5328-4567-88AE-954FAEE9F1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4972422"/>
                  <a:ext cx="7000358" cy="523220"/>
                </a:xfrm>
                <a:prstGeom prst="rect">
                  <a:avLst/>
                </a:prstGeom>
                <a:blipFill>
                  <a:blip r:embed="rId8"/>
                  <a:stretch>
                    <a:fillRect l="-182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5" name="Rectangle: Rounded Corners 44">
              <a:extLst>
                <a:ext uri="{FF2B5EF4-FFF2-40B4-BE49-F238E27FC236}">
                  <a16:creationId xmlns="" xmlns:a16="http://schemas.microsoft.com/office/drawing/2014/main" id="{68F9265F-0215-466B-AE9D-8C1223FD1D92}"/>
                </a:ext>
              </a:extLst>
            </p:cNvPr>
            <p:cNvSpPr/>
            <p:nvPr/>
          </p:nvSpPr>
          <p:spPr>
            <a:xfrm>
              <a:off x="2687779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6" name="Rectangle: Rounded Corners 45">
              <a:extLst>
                <a:ext uri="{FF2B5EF4-FFF2-40B4-BE49-F238E27FC236}">
                  <a16:creationId xmlns="" xmlns:a16="http://schemas.microsoft.com/office/drawing/2014/main" id="{8A6A7281-15F7-46F9-B4BB-82C4DDE1EF3C}"/>
                </a:ext>
              </a:extLst>
            </p:cNvPr>
            <p:cNvSpPr/>
            <p:nvPr/>
          </p:nvSpPr>
          <p:spPr>
            <a:xfrm>
              <a:off x="3634787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7" name="Rectangle: Rounded Corners 46">
              <a:extLst>
                <a:ext uri="{FF2B5EF4-FFF2-40B4-BE49-F238E27FC236}">
                  <a16:creationId xmlns="" xmlns:a16="http://schemas.microsoft.com/office/drawing/2014/main" id="{8632013F-EE9D-4858-A24F-98A9C8D63D5E}"/>
                </a:ext>
              </a:extLst>
            </p:cNvPr>
            <p:cNvSpPr/>
            <p:nvPr/>
          </p:nvSpPr>
          <p:spPr>
            <a:xfrm>
              <a:off x="4581795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="" xmlns:a16="http://schemas.microsoft.com/office/drawing/2014/main" id="{6CD7B4DF-B638-4AEA-9B9D-FEC7E04427F0}"/>
                </a:ext>
              </a:extLst>
            </p:cNvPr>
            <p:cNvSpPr/>
            <p:nvPr/>
          </p:nvSpPr>
          <p:spPr>
            <a:xfrm>
              <a:off x="5528803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9" name="Rectangle: Rounded Corners 48">
              <a:extLst>
                <a:ext uri="{FF2B5EF4-FFF2-40B4-BE49-F238E27FC236}">
                  <a16:creationId xmlns="" xmlns:a16="http://schemas.microsoft.com/office/drawing/2014/main" id="{9B65ECB2-9D74-44C2-9AB2-C9BF4AE99E21}"/>
                </a:ext>
              </a:extLst>
            </p:cNvPr>
            <p:cNvSpPr/>
            <p:nvPr/>
          </p:nvSpPr>
          <p:spPr>
            <a:xfrm>
              <a:off x="6475811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0" name="Rectangle: Rounded Corners 49">
              <a:extLst>
                <a:ext uri="{FF2B5EF4-FFF2-40B4-BE49-F238E27FC236}">
                  <a16:creationId xmlns="" xmlns:a16="http://schemas.microsoft.com/office/drawing/2014/main" id="{B54429FE-DE97-4D66-B136-1476D19EFEE1}"/>
                </a:ext>
              </a:extLst>
            </p:cNvPr>
            <p:cNvSpPr/>
            <p:nvPr/>
          </p:nvSpPr>
          <p:spPr>
            <a:xfrm>
              <a:off x="7506862" y="4919362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="" xmlns:a16="http://schemas.microsoft.com/office/drawing/2014/main" id="{005CD54C-E13D-4852-9359-09A5EB5DEB18}"/>
                    </a:ext>
                  </a:extLst>
                </p:cNvPr>
                <p:cNvSpPr txBox="1"/>
                <p:nvPr/>
              </p:nvSpPr>
              <p:spPr>
                <a:xfrm>
                  <a:off x="1356957" y="5613623"/>
                  <a:ext cx="4941757" cy="95410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        +       +        =</a:t>
                  </a:r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005CD54C-E13D-4852-9359-09A5EB5DEB1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6957" y="5613623"/>
                  <a:ext cx="4941757" cy="523220"/>
                </a:xfrm>
                <a:prstGeom prst="rect">
                  <a:avLst/>
                </a:prstGeom>
                <a:blipFill>
                  <a:blip r:embed="rId9"/>
                  <a:stretch>
                    <a:fillRect l="-2593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2" name="Rectangle: Rounded Corners 51">
              <a:extLst>
                <a:ext uri="{FF2B5EF4-FFF2-40B4-BE49-F238E27FC236}">
                  <a16:creationId xmlns="" xmlns:a16="http://schemas.microsoft.com/office/drawing/2014/main" id="{8CC81A37-23AF-49D1-96C2-8D20384D4D28}"/>
                </a:ext>
              </a:extLst>
            </p:cNvPr>
            <p:cNvSpPr/>
            <p:nvPr/>
          </p:nvSpPr>
          <p:spPr>
            <a:xfrm>
              <a:off x="2686625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="" xmlns:a16="http://schemas.microsoft.com/office/drawing/2014/main" id="{DEA317A3-96F5-4FBC-A27A-5C3AC73BBB1B}"/>
                </a:ext>
              </a:extLst>
            </p:cNvPr>
            <p:cNvSpPr/>
            <p:nvPr/>
          </p:nvSpPr>
          <p:spPr>
            <a:xfrm>
              <a:off x="3633633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4" name="Rectangle: Rounded Corners 53">
              <a:extLst>
                <a:ext uri="{FF2B5EF4-FFF2-40B4-BE49-F238E27FC236}">
                  <a16:creationId xmlns="" xmlns:a16="http://schemas.microsoft.com/office/drawing/2014/main" id="{DD3E1AE1-BACB-4CEB-963B-7A11E2BBBB99}"/>
                </a:ext>
              </a:extLst>
            </p:cNvPr>
            <p:cNvSpPr/>
            <p:nvPr/>
          </p:nvSpPr>
          <p:spPr>
            <a:xfrm>
              <a:off x="4580641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55" name="Rectangle: Rounded Corners 54">
              <a:extLst>
                <a:ext uri="{FF2B5EF4-FFF2-40B4-BE49-F238E27FC236}">
                  <a16:creationId xmlns="" xmlns:a16="http://schemas.microsoft.com/office/drawing/2014/main" id="{29773DB0-CD0B-4D22-932B-4EF9CE156B51}"/>
                </a:ext>
              </a:extLst>
            </p:cNvPr>
            <p:cNvSpPr/>
            <p:nvPr/>
          </p:nvSpPr>
          <p:spPr>
            <a:xfrm>
              <a:off x="5527649" y="5573975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="" xmlns:a16="http://schemas.microsoft.com/office/drawing/2014/main" id="{D5AED155-DC2C-4EE9-87AE-9B04AA2DA666}"/>
              </a:ext>
            </a:extLst>
          </p:cNvPr>
          <p:cNvGrpSpPr/>
          <p:nvPr/>
        </p:nvGrpSpPr>
        <p:grpSpPr>
          <a:xfrm>
            <a:off x="6452421" y="4708827"/>
            <a:ext cx="1728533" cy="1527434"/>
            <a:chOff x="8603227" y="4708827"/>
            <a:chExt cx="2304711" cy="1527434"/>
          </a:xfrm>
        </p:grpSpPr>
        <p:sp>
          <p:nvSpPr>
            <p:cNvPr id="42" name="Rectangle 41">
              <a:extLst>
                <a:ext uri="{FF2B5EF4-FFF2-40B4-BE49-F238E27FC236}">
                  <a16:creationId xmlns="" xmlns:a16="http://schemas.microsoft.com/office/drawing/2014/main" id="{D97693D4-8240-4C8E-9CE3-C9A06CC2BA96}"/>
                </a:ext>
              </a:extLst>
            </p:cNvPr>
            <p:cNvSpPr/>
            <p:nvPr/>
          </p:nvSpPr>
          <p:spPr>
            <a:xfrm>
              <a:off x="8603227" y="4708827"/>
              <a:ext cx="2304711" cy="1527434"/>
            </a:xfrm>
            <a:prstGeom prst="rect">
              <a:avLst/>
            </a:prstGeom>
            <a:solidFill>
              <a:srgbClr val="FDDEEB"/>
            </a:solidFill>
            <a:ln>
              <a:solidFill>
                <a:srgbClr val="FDDEEB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="" xmlns:a16="http://schemas.microsoft.com/office/drawing/2014/main" id="{1E696BC5-4222-4E2C-81BF-20F3E2CDA14D}"/>
                    </a:ext>
                  </a:extLst>
                </p:cNvPr>
                <p:cNvSpPr txBox="1"/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3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5 =</a:t>
                  </a:r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1E696BC5-4222-4E2C-81BF-20F3E2CDA14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6300" y="4985820"/>
                  <a:ext cx="2223570" cy="523220"/>
                </a:xfrm>
                <a:prstGeom prst="rect">
                  <a:avLst/>
                </a:prstGeom>
                <a:blipFill>
                  <a:blip r:embed="rId10"/>
                  <a:stretch>
                    <a:fillRect l="-5769" t="-12791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7" name="Rectangle: Rounded Corners 56">
              <a:extLst>
                <a:ext uri="{FF2B5EF4-FFF2-40B4-BE49-F238E27FC236}">
                  <a16:creationId xmlns="" xmlns:a16="http://schemas.microsoft.com/office/drawing/2014/main" id="{661A105F-7AAC-4FA3-9ED2-4E8BA4EC43D2}"/>
                </a:ext>
              </a:extLst>
            </p:cNvPr>
            <p:cNvSpPr/>
            <p:nvPr/>
          </p:nvSpPr>
          <p:spPr>
            <a:xfrm>
              <a:off x="9997122" y="4932760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="" xmlns:a16="http://schemas.microsoft.com/office/drawing/2014/main" id="{0054FCC6-DFD1-41AE-833A-9C9B29182A85}"/>
                    </a:ext>
                  </a:extLst>
                </p:cNvPr>
                <p:cNvSpPr txBox="1"/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vi-VN" sz="2800" dirty="0"/>
                    <a:t>5 </a:t>
                  </a:r>
                  <a14:m>
                    <m:oMath xmlns:m="http://schemas.openxmlformats.org/officeDocument/2006/math">
                      <m:r>
                        <a:rPr lang="vi-VN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800" dirty="0"/>
                    <a:t> 3 =</a:t>
                  </a:r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0054FCC6-DFD1-41AE-833A-9C9B2918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84368" y="5603937"/>
                  <a:ext cx="2223570" cy="523220"/>
                </a:xfrm>
                <a:prstGeom prst="rect">
                  <a:avLst/>
                </a:prstGeom>
                <a:blipFill>
                  <a:blip r:embed="rId11"/>
                  <a:stretch>
                    <a:fillRect l="-5769" t="-11628" b="-31395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9" name="Rectangle: Rounded Corners 58">
              <a:extLst>
                <a:ext uri="{FF2B5EF4-FFF2-40B4-BE49-F238E27FC236}">
                  <a16:creationId xmlns="" xmlns:a16="http://schemas.microsoft.com/office/drawing/2014/main" id="{89F756FF-F203-41C3-9359-A8960EAEDDDB}"/>
                </a:ext>
              </a:extLst>
            </p:cNvPr>
            <p:cNvSpPr/>
            <p:nvPr/>
          </p:nvSpPr>
          <p:spPr>
            <a:xfrm>
              <a:off x="10015190" y="5550877"/>
              <a:ext cx="582425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62" name="Rectangle: Rounded Corners 61">
            <a:extLst>
              <a:ext uri="{FF2B5EF4-FFF2-40B4-BE49-F238E27FC236}">
                <a16:creationId xmlns="" xmlns:a16="http://schemas.microsoft.com/office/drawing/2014/main" id="{353B05F1-2EF5-4068-A17B-F68435C70B4C}"/>
              </a:ext>
            </a:extLst>
          </p:cNvPr>
          <p:cNvSpPr/>
          <p:nvPr/>
        </p:nvSpPr>
        <p:spPr>
          <a:xfrm>
            <a:off x="2012310" y="493068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4" name="Rectangle: Rounded Corners 63">
            <a:extLst>
              <a:ext uri="{FF2B5EF4-FFF2-40B4-BE49-F238E27FC236}">
                <a16:creationId xmlns="" xmlns:a16="http://schemas.microsoft.com/office/drawing/2014/main" id="{63208F26-14A1-4478-A606-5B795B737CF6}"/>
              </a:ext>
            </a:extLst>
          </p:cNvPr>
          <p:cNvSpPr/>
          <p:nvPr/>
        </p:nvSpPr>
        <p:spPr>
          <a:xfrm>
            <a:off x="2722837" y="492745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DAF6326C-5F49-4038-9270-B1798C52913E}"/>
              </a:ext>
            </a:extLst>
          </p:cNvPr>
          <p:cNvSpPr/>
          <p:nvPr/>
        </p:nvSpPr>
        <p:spPr>
          <a:xfrm>
            <a:off x="3433363" y="492422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6" name="Rectangle: Rounded Corners 65">
            <a:extLst>
              <a:ext uri="{FF2B5EF4-FFF2-40B4-BE49-F238E27FC236}">
                <a16:creationId xmlns="" xmlns:a16="http://schemas.microsoft.com/office/drawing/2014/main" id="{9E186FBF-02E9-4309-9CC7-FD620596DB6C}"/>
              </a:ext>
            </a:extLst>
          </p:cNvPr>
          <p:cNvSpPr/>
          <p:nvPr/>
        </p:nvSpPr>
        <p:spPr>
          <a:xfrm>
            <a:off x="4143890" y="492099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7" name="Rectangle: Rounded Corners 66">
            <a:extLst>
              <a:ext uri="{FF2B5EF4-FFF2-40B4-BE49-F238E27FC236}">
                <a16:creationId xmlns="" xmlns:a16="http://schemas.microsoft.com/office/drawing/2014/main" id="{AB70796C-1CC6-4CCF-AFB4-2DFFBC68A94C}"/>
              </a:ext>
            </a:extLst>
          </p:cNvPr>
          <p:cNvSpPr/>
          <p:nvPr/>
        </p:nvSpPr>
        <p:spPr>
          <a:xfrm>
            <a:off x="4854417" y="4917767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3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68" name="Rectangle: Rounded Corners 67">
            <a:extLst>
              <a:ext uri="{FF2B5EF4-FFF2-40B4-BE49-F238E27FC236}">
                <a16:creationId xmlns="" xmlns:a16="http://schemas.microsoft.com/office/drawing/2014/main" id="{7EDA0BB6-3FD5-4495-AE29-F9C710F62F57}"/>
              </a:ext>
            </a:extLst>
          </p:cNvPr>
          <p:cNvSpPr/>
          <p:nvPr/>
        </p:nvSpPr>
        <p:spPr>
          <a:xfrm>
            <a:off x="5582879" y="4927292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2" name="Rectangle: Rounded Corners 71">
            <a:extLst>
              <a:ext uri="{FF2B5EF4-FFF2-40B4-BE49-F238E27FC236}">
                <a16:creationId xmlns="" xmlns:a16="http://schemas.microsoft.com/office/drawing/2014/main" id="{15B546E8-1848-4D5F-B3F3-5AAC515CEC40}"/>
              </a:ext>
            </a:extLst>
          </p:cNvPr>
          <p:cNvSpPr/>
          <p:nvPr/>
        </p:nvSpPr>
        <p:spPr>
          <a:xfrm>
            <a:off x="7463827" y="4940350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3" name="Rectangle: Rounded Corners 72">
            <a:extLst>
              <a:ext uri="{FF2B5EF4-FFF2-40B4-BE49-F238E27FC236}">
                <a16:creationId xmlns="" xmlns:a16="http://schemas.microsoft.com/office/drawing/2014/main" id="{FD4964E7-2448-4637-A213-1F3E220AFB97}"/>
              </a:ext>
            </a:extLst>
          </p:cNvPr>
          <p:cNvSpPr/>
          <p:nvPr/>
        </p:nvSpPr>
        <p:spPr>
          <a:xfrm>
            <a:off x="2012310" y="5589203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="" xmlns:a16="http://schemas.microsoft.com/office/drawing/2014/main" id="{8E17B2E4-4B44-404D-A39E-DDDC90EA857B}"/>
              </a:ext>
            </a:extLst>
          </p:cNvPr>
          <p:cNvSpPr/>
          <p:nvPr/>
        </p:nvSpPr>
        <p:spPr>
          <a:xfrm>
            <a:off x="2722837" y="5585973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="" xmlns:a16="http://schemas.microsoft.com/office/drawing/2014/main" id="{DA4AEC2D-5E63-4D3E-A7AE-DDEF04FDDFD0}"/>
              </a:ext>
            </a:extLst>
          </p:cNvPr>
          <p:cNvSpPr/>
          <p:nvPr/>
        </p:nvSpPr>
        <p:spPr>
          <a:xfrm>
            <a:off x="3433363" y="5582743"/>
            <a:ext cx="437321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="" xmlns:a16="http://schemas.microsoft.com/office/drawing/2014/main" id="{B6F744E3-2FCD-40C2-B592-77D14B4551E8}"/>
              </a:ext>
            </a:extLst>
          </p:cNvPr>
          <p:cNvSpPr/>
          <p:nvPr/>
        </p:nvSpPr>
        <p:spPr>
          <a:xfrm>
            <a:off x="4142004" y="5583872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="" xmlns:a16="http://schemas.microsoft.com/office/drawing/2014/main" id="{9761C3A3-AF60-4646-8198-68626787ACF2}"/>
              </a:ext>
            </a:extLst>
          </p:cNvPr>
          <p:cNvSpPr/>
          <p:nvPr/>
        </p:nvSpPr>
        <p:spPr>
          <a:xfrm>
            <a:off x="7463827" y="5563577"/>
            <a:ext cx="506197" cy="53219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15</a:t>
            </a:r>
            <a:endParaRPr lang="vi-VN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/>
      <p:bldP spid="62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B6A2514-02FF-4790-B605-F18072F9DB0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991" y="839781"/>
            <a:ext cx="6607969" cy="528637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=""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541261" y="360130"/>
            <a:ext cx="1842620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=""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2304584" y="837019"/>
            <a:ext cx="32799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2632576" y="837020"/>
            <a:ext cx="37224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Tìm phép nhân thích hợp.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07F1CF84-1CBA-4C5B-9323-660F8E6822A5}"/>
              </a:ext>
            </a:extLst>
          </p:cNvPr>
          <p:cNvSpPr/>
          <p:nvPr/>
        </p:nvSpPr>
        <p:spPr>
          <a:xfrm>
            <a:off x="1945729" y="2198542"/>
            <a:ext cx="2791871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4 + 4 + 4 + 4 + 4 = 20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DC2326AF-15EF-4E8E-A3E4-6D9F37EC969E}"/>
              </a:ext>
            </a:extLst>
          </p:cNvPr>
          <p:cNvSpPr/>
          <p:nvPr/>
        </p:nvSpPr>
        <p:spPr>
          <a:xfrm>
            <a:off x="2361677" y="3528421"/>
            <a:ext cx="1959975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4 + 4 + 4 = 12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9E196361-A59C-4DB2-99C7-E11DEF96055B}"/>
              </a:ext>
            </a:extLst>
          </p:cNvPr>
          <p:cNvSpPr/>
          <p:nvPr/>
        </p:nvSpPr>
        <p:spPr>
          <a:xfrm>
            <a:off x="5048250" y="3429000"/>
            <a:ext cx="142875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D75EAD2F-58E2-431C-A17A-9A05ACD4C064}"/>
              </a:ext>
            </a:extLst>
          </p:cNvPr>
          <p:cNvSpPr/>
          <p:nvPr/>
        </p:nvSpPr>
        <p:spPr>
          <a:xfrm>
            <a:off x="2581014" y="4681239"/>
            <a:ext cx="1521302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0070C0"/>
                </a:solidFill>
              </a:rPr>
              <a:t>5 + 5 = 10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98795258-1ACD-4DA9-9EEA-9103ED46BEC6}"/>
              </a:ext>
            </a:extLst>
          </p:cNvPr>
          <p:cNvSpPr/>
          <p:nvPr/>
        </p:nvSpPr>
        <p:spPr>
          <a:xfrm>
            <a:off x="4900964" y="4660900"/>
            <a:ext cx="1428750" cy="1231900"/>
          </a:xfrm>
          <a:custGeom>
            <a:avLst/>
            <a:gdLst>
              <a:gd name="connsiteX0" fmla="*/ 0 w 1739900"/>
              <a:gd name="connsiteY0" fmla="*/ 0 h 1270000"/>
              <a:gd name="connsiteX1" fmla="*/ 355600 w 1739900"/>
              <a:gd name="connsiteY1" fmla="*/ 787400 h 1270000"/>
              <a:gd name="connsiteX2" fmla="*/ 1739900 w 1739900"/>
              <a:gd name="connsiteY2" fmla="*/ 1270000 h 127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39900" h="1270000">
                <a:moveTo>
                  <a:pt x="0" y="0"/>
                </a:moveTo>
                <a:cubicBezTo>
                  <a:pt x="32808" y="287866"/>
                  <a:pt x="65617" y="575733"/>
                  <a:pt x="355600" y="787400"/>
                </a:cubicBezTo>
                <a:cubicBezTo>
                  <a:pt x="645583" y="999067"/>
                  <a:pt x="1192741" y="1134533"/>
                  <a:pt x="1739900" y="127000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Rectangle: Rounded Corners 13">
            <a:extLst>
              <a:ext uri="{FF2B5EF4-FFF2-40B4-BE49-F238E27FC236}">
                <a16:creationId xmlns="" xmlns:a16="http://schemas.microsoft.com/office/drawing/2014/main" id="{CF7058C6-F860-4519-9653-16C471CE4A72}"/>
              </a:ext>
            </a:extLst>
          </p:cNvPr>
          <p:cNvSpPr/>
          <p:nvPr/>
        </p:nvSpPr>
        <p:spPr>
          <a:xfrm>
            <a:off x="2217583" y="5834057"/>
            <a:ext cx="2248162" cy="3795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70C0"/>
                </a:solidFill>
              </a:rPr>
              <a:t>2 + 2 + 2 + 2 = 8</a:t>
            </a:r>
            <a:endParaRPr lang="vi-VN" sz="2800" dirty="0">
              <a:solidFill>
                <a:srgbClr val="0070C0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694070EA-6958-4E2F-842B-B72237ECDB6E}"/>
              </a:ext>
            </a:extLst>
          </p:cNvPr>
          <p:cNvSpPr/>
          <p:nvPr/>
        </p:nvSpPr>
        <p:spPr>
          <a:xfrm>
            <a:off x="4933950" y="3530600"/>
            <a:ext cx="1238250" cy="1968500"/>
          </a:xfrm>
          <a:custGeom>
            <a:avLst/>
            <a:gdLst>
              <a:gd name="connsiteX0" fmla="*/ 0 w 1651000"/>
              <a:gd name="connsiteY0" fmla="*/ 1968500 h 1968500"/>
              <a:gd name="connsiteX1" fmla="*/ 914400 w 1651000"/>
              <a:gd name="connsiteY1" fmla="*/ 1244600 h 1968500"/>
              <a:gd name="connsiteX2" fmla="*/ 1651000 w 1651000"/>
              <a:gd name="connsiteY2" fmla="*/ 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51000" h="1968500">
                <a:moveTo>
                  <a:pt x="0" y="1968500"/>
                </a:moveTo>
                <a:cubicBezTo>
                  <a:pt x="319616" y="1770591"/>
                  <a:pt x="639233" y="1572683"/>
                  <a:pt x="914400" y="1244600"/>
                </a:cubicBezTo>
                <a:cubicBezTo>
                  <a:pt x="1189567" y="916517"/>
                  <a:pt x="1420283" y="458258"/>
                  <a:pt x="16510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489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643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304</Words>
  <Application>Microsoft Office PowerPoint</Application>
  <PresentationFormat>On-screen Show (4:3)</PresentationFormat>
  <Paragraphs>86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1</cp:revision>
  <dcterms:created xsi:type="dcterms:W3CDTF">2024-01-22T08:07:52Z</dcterms:created>
  <dcterms:modified xsi:type="dcterms:W3CDTF">2024-01-22T08:11:07Z</dcterms:modified>
</cp:coreProperties>
</file>