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9" r:id="rId3"/>
    <p:sldId id="270" r:id="rId4"/>
    <p:sldId id="272" r:id="rId5"/>
    <p:sldId id="271" r:id="rId6"/>
    <p:sldId id="3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420" y="4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804835" y="2487089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402cd816">
            <a:extLst>
              <a:ext uri="{FF2B5EF4-FFF2-40B4-BE49-F238E27FC236}">
                <a16:creationId xmlns=""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70571" y="4095087"/>
            <a:ext cx="2721428" cy="27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402cd816">
            <a:extLst>
              <a:ext uri="{FF2B5EF4-FFF2-40B4-BE49-F238E27FC236}">
                <a16:creationId xmlns=""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48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90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9" y="105591"/>
            <a:ext cx="6522857" cy="557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4" y="668381"/>
            <a:ext cx="12002718" cy="3015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551693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</a:rPr>
              <a:t>Cái nón</a:t>
            </a:r>
            <a:endParaRPr lang="en-US" sz="3600"/>
          </a:p>
        </p:txBody>
      </p:sp>
      <p:sp>
        <p:nvSpPr>
          <p:cNvPr id="6" name="Rectangle 5"/>
          <p:cNvSpPr/>
          <p:nvPr/>
        </p:nvSpPr>
        <p:spPr>
          <a:xfrm>
            <a:off x="2092958" y="3591583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 (dù)</a:t>
            </a:r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53792" y="3669959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ũ, khăn</a:t>
            </a:r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6258707" y="3683725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 mưa</a:t>
            </a:r>
            <a:endParaRPr lang="en-US" sz="3600"/>
          </a:p>
        </p:txBody>
      </p:sp>
      <p:sp>
        <p:nvSpPr>
          <p:cNvPr id="9" name="Rectangle 8"/>
          <p:cNvSpPr/>
          <p:nvPr/>
        </p:nvSpPr>
        <p:spPr>
          <a:xfrm>
            <a:off x="8138074" y="3683725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điện</a:t>
            </a:r>
            <a:endParaRPr lang="en-US" sz="3600"/>
          </a:p>
        </p:txBody>
      </p:sp>
      <p:sp>
        <p:nvSpPr>
          <p:cNvPr id="10" name="Rectangle 9"/>
          <p:cNvSpPr/>
          <p:nvPr/>
        </p:nvSpPr>
        <p:spPr>
          <a:xfrm>
            <a:off x="10135149" y="3669958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endParaRPr lang="en-US" sz="3600"/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237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45027"/>
            <a:ext cx="12002718" cy="3015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9634" y="193767"/>
            <a:ext cx="11138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1 </a:t>
            </a:r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đồ vật yêu thích và nói về đặc điểm, công dụng của chúng. </a:t>
            </a:r>
            <a:endParaRPr lang="en-US" sz="3600"/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881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42" y="-1"/>
            <a:ext cx="8126685" cy="5013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256" y="5117517"/>
            <a:ext cx="11930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 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hình chóp được dùng để che mưa, che nắng; mũ được đan bằng len dùng để đội đầu vào mùa lạnh;…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109167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03" y="257720"/>
            <a:ext cx="12041696" cy="591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13" y="849085"/>
            <a:ext cx="11820985" cy="44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8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TẢ CÁI DÙ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38" y="1524000"/>
            <a:ext cx="10826262" cy="4652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65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TẢ CÁI DÙ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134</cp:revision>
  <dcterms:created xsi:type="dcterms:W3CDTF">2021-04-06T13:29:12Z</dcterms:created>
  <dcterms:modified xsi:type="dcterms:W3CDTF">2024-01-22T08:13:05Z</dcterms:modified>
</cp:coreProperties>
</file>