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693" r:id="rId3"/>
    <p:sldMasterId id="2147483695" r:id="rId4"/>
    <p:sldMasterId id="2147483697" r:id="rId5"/>
    <p:sldMasterId id="2147483699" r:id="rId6"/>
    <p:sldMasterId id="2147483701" r:id="rId7"/>
    <p:sldMasterId id="2147483705" r:id="rId8"/>
  </p:sldMasterIdLst>
  <p:notesMasterIdLst>
    <p:notesMasterId r:id="rId24"/>
  </p:notesMasterIdLst>
  <p:sldIdLst>
    <p:sldId id="256" r:id="rId9"/>
    <p:sldId id="283" r:id="rId10"/>
    <p:sldId id="284" r:id="rId11"/>
    <p:sldId id="285" r:id="rId12"/>
    <p:sldId id="306" r:id="rId13"/>
    <p:sldId id="286" r:id="rId14"/>
    <p:sldId id="288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3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C00000"/>
    <a:srgbClr val="FCD5B5"/>
    <a:srgbClr val="FFFAC2"/>
    <a:srgbClr val="D34CD6"/>
    <a:srgbClr val="FCDFDC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FC33-909B-4437-8DC1-81B795D67EB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3D2C-9877-4795-B510-4A4B4BE3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8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4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8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19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01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46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07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DDEB5-7168-4D11-9354-2E6D0609E0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F2178-4E70-4FEC-B06E-28EB34913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emf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audio" Target="../media/audio1.wav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audio" Target="../media/media2.wav"/><Relationship Id="rId16" Type="http://schemas.openxmlformats.org/officeDocument/2006/relationships/image" Target="../media/image37.png"/><Relationship Id="rId20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17" Type="http://schemas.openxmlformats.org/officeDocument/2006/relationships/image" Target="../media/image38.png"/><Relationship Id="rId2" Type="http://schemas.openxmlformats.org/officeDocument/2006/relationships/audio" Target="../media/media2.wav"/><Relationship Id="rId16" Type="http://schemas.openxmlformats.org/officeDocument/2006/relationships/image" Target="../media/image4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9.emf"/><Relationship Id="rId10" Type="http://schemas.openxmlformats.org/officeDocument/2006/relationships/image" Target="../media/image32.png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audio" Target="../media/media2.wav"/><Relationship Id="rId16" Type="http://schemas.openxmlformats.org/officeDocument/2006/relationships/image" Target="../media/image4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9.emf"/><Relationship Id="rId10" Type="http://schemas.openxmlformats.org/officeDocument/2006/relationships/image" Target="../media/image32.png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17" Type="http://schemas.openxmlformats.org/officeDocument/2006/relationships/image" Target="../media/image40.png"/><Relationship Id="rId2" Type="http://schemas.openxmlformats.org/officeDocument/2006/relationships/audio" Target="../media/media2.wav"/><Relationship Id="rId16" Type="http://schemas.openxmlformats.org/officeDocument/2006/relationships/image" Target="../media/image39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7.png"/><Relationship Id="rId10" Type="http://schemas.openxmlformats.org/officeDocument/2006/relationships/image" Target="../media/image44.png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390275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21157" y="39930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  <p:sp>
        <p:nvSpPr>
          <p:cNvPr id="9" name="Oval 8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noProof="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079711" cy="2019004"/>
            <a:chOff x="150128" y="102542"/>
            <a:chExt cx="11079711" cy="2019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059303" y="257607"/>
              <a:ext cx="10170536" cy="1863939"/>
              <a:chOff x="1058203" y="257606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8203" y="257606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5400" dirty="0" smtClean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2 x 5 </a:t>
                </a:r>
                <a:r>
                  <a:rPr kumimoji="0" lang="en-US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73551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2 x 8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1062941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5400" dirty="0" smtClean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2 x 3 </a:t>
                </a:r>
                <a:r>
                  <a:rPr kumimoji="0" lang="en-US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8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smtClean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kumimoji="0" lang="en-US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x 9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2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10360" y="1027906"/>
            <a:ext cx="99415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920" y="1686560"/>
            <a:ext cx="3129280" cy="486664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2156" y="1686560"/>
            <a:ext cx="444544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</a:t>
            </a:r>
          </a:p>
          <a:p>
            <a:pPr algn="ctr"/>
            <a:r>
              <a:rPr lang="en-US" sz="115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</a:t>
            </a:r>
            <a:endParaRPr lang="en-US" sz="11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</a:t>
            </a:r>
            <a:r>
              <a:rPr lang="en-US" sz="2800" dirty="0" err="1" smtClean="0"/>
              <a:t>Đọc</a:t>
            </a:r>
            <a:r>
              <a:rPr lang="vi-VN" sz="2800" dirty="0" smtClean="0"/>
              <a:t> </a:t>
            </a:r>
            <a:r>
              <a:rPr lang="vi-VN" sz="2800" dirty="0"/>
              <a:t>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94590" y="1689068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0320" y="3515360"/>
            <a:ext cx="3769360" cy="301752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2883" y="3515360"/>
            <a:ext cx="4608954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endParaRPr lang="en-US" sz="11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94020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252538" y="2294007"/>
                <a:ext cx="2363282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4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8" y="2294007"/>
                <a:ext cx="2363282" cy="584775"/>
              </a:xfrm>
              <a:prstGeom prst="rect">
                <a:avLst/>
              </a:prstGeom>
              <a:blipFill>
                <a:blip r:embed="rId6"/>
                <a:stretch>
                  <a:fillRect l="-6443" t="-13542" r="-13144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268414" y="2917753"/>
                <a:ext cx="2347406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7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14" y="2917753"/>
                <a:ext cx="2347406" cy="584775"/>
              </a:xfrm>
              <a:prstGeom prst="rect">
                <a:avLst/>
              </a:prstGeom>
              <a:blipFill>
                <a:blip r:embed="rId7"/>
                <a:stretch>
                  <a:fillRect l="-6494" t="-13542" r="-14026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257852" y="3535191"/>
                <a:ext cx="2357968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1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2" y="3535191"/>
                <a:ext cx="2357968" cy="584775"/>
              </a:xfrm>
              <a:prstGeom prst="rect">
                <a:avLst/>
              </a:prstGeom>
              <a:blipFill>
                <a:blip r:embed="rId8"/>
                <a:stretch>
                  <a:fillRect l="-6460" t="-13542" r="-13437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268412" y="4175133"/>
                <a:ext cx="2347408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5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12" y="4175133"/>
                <a:ext cx="2347408" cy="584775"/>
              </a:xfrm>
              <a:prstGeom prst="rect">
                <a:avLst/>
              </a:prstGeom>
              <a:blipFill>
                <a:blip r:embed="rId9"/>
                <a:stretch>
                  <a:fillRect l="-6494" t="-13542" r="-14026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268410" y="4784595"/>
                <a:ext cx="2362931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2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10" y="4784595"/>
                <a:ext cx="2362931" cy="584775"/>
              </a:xfrm>
              <a:prstGeom prst="rect">
                <a:avLst/>
              </a:prstGeom>
              <a:blipFill>
                <a:blip r:embed="rId10"/>
                <a:stretch>
                  <a:fillRect l="-6443" t="-13542" r="-13144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4226708" y="2303818"/>
                <a:ext cx="2387451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10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08" y="2303818"/>
                <a:ext cx="2387451" cy="584775"/>
              </a:xfrm>
              <a:prstGeom prst="rect">
                <a:avLst/>
              </a:prstGeom>
              <a:blipFill>
                <a:blip r:embed="rId11"/>
                <a:stretch>
                  <a:fillRect l="-6378" t="-13542" r="-11990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4249802" y="2927215"/>
                <a:ext cx="2364357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8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02" y="2927215"/>
                <a:ext cx="2364357" cy="584775"/>
              </a:xfrm>
              <a:prstGeom prst="rect">
                <a:avLst/>
              </a:prstGeom>
              <a:blipFill>
                <a:blip r:embed="rId12"/>
                <a:stretch>
                  <a:fillRect l="-6443" t="-13542" r="-13144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4249802" y="3548713"/>
                <a:ext cx="2387450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6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02" y="3548713"/>
                <a:ext cx="2387450" cy="584775"/>
              </a:xfrm>
              <a:prstGeom prst="rect">
                <a:avLst/>
              </a:prstGeom>
              <a:blipFill>
                <a:blip r:embed="rId13"/>
                <a:stretch>
                  <a:fillRect l="-6378" t="-13542" r="-11990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4211511" y="4192037"/>
                <a:ext cx="2402648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9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11" y="4192037"/>
                <a:ext cx="2402648" cy="584775"/>
              </a:xfrm>
              <a:prstGeom prst="rect">
                <a:avLst/>
              </a:prstGeom>
              <a:blipFill>
                <a:blip r:embed="rId14"/>
                <a:stretch>
                  <a:fillRect l="-6599" t="-13542" r="-11168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4226708" y="4781730"/>
                <a:ext cx="2212325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3   =       </a:t>
                </a:r>
                <a:endParaRPr lang="vi-VN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08" y="4781730"/>
                <a:ext cx="2212325" cy="584775"/>
              </a:xfrm>
              <a:prstGeom prst="rect">
                <a:avLst/>
              </a:prstGeom>
              <a:blipFill>
                <a:blip r:embed="rId15"/>
                <a:stretch>
                  <a:fillRect l="-6887" t="-13542" r="-20937" b="-333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917160" y="2308659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874060" y="2923845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961680" y="3561547"/>
            <a:ext cx="38504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877522" y="4182035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948055" y="4839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899849" y="2298900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880650" y="2934066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899849" y="3541862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883663" y="4221909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928125" y="4772665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424876" y="1611555"/>
            <a:ext cx="548610" cy="5635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2020907" y="1654640"/>
            <a:ext cx="1340389" cy="712640"/>
            <a:chOff x="1870518" y="1440653"/>
            <a:chExt cx="1066484" cy="52322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23220"/>
              <a:chOff x="1870518" y="1440654"/>
              <a:chExt cx="758382" cy="52322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06360" cy="38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14117"/>
              </p:ext>
            </p:extLst>
          </p:nvPr>
        </p:nvGraphicFramePr>
        <p:xfrm>
          <a:off x="1494487" y="2540000"/>
          <a:ext cx="9182744" cy="2712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28349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41036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210192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244768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244768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244768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88603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88603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940655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4776709" y="45258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5890402" y="453190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170123" y="452588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449844" y="452588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653121" y="452588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" name="Oval 14"/>
          <p:cNvSpPr/>
          <p:nvPr/>
        </p:nvSpPr>
        <p:spPr>
          <a:xfrm>
            <a:off x="9684913" y="6529589"/>
            <a:ext cx="1815921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004814"/>
            <a:ext cx="9702800" cy="3938567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 CHƠI THU HOẠCH             </a:t>
            </a:r>
          </a:p>
          <a:p>
            <a:pPr marL="0" indent="0" algn="ctr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CÀ RỐT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88" y="1842254"/>
            <a:ext cx="3531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615</Words>
  <Application>Microsoft Office PowerPoint</Application>
  <PresentationFormat>Custom</PresentationFormat>
  <Paragraphs>154</Paragraphs>
  <Slides>15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Toán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208</cp:revision>
  <dcterms:created xsi:type="dcterms:W3CDTF">2021-06-02T01:34:28Z</dcterms:created>
  <dcterms:modified xsi:type="dcterms:W3CDTF">2024-01-22T08:20:10Z</dcterms:modified>
</cp:coreProperties>
</file>