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smtClean="0">
              <a:solidFill>
                <a:srgbClr val="181717"/>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Vì </a:t>
            </a:r>
            <a:r>
              <a:rPr lang="en-US" sz="3200" b="1">
                <a:solidFill>
                  <a:srgbClr val="002060"/>
                </a:solidFill>
                <a:latin typeface="Times New Roman" panose="02020603050405020304" pitchFamily="18" charset="0"/>
                <a:ea typeface="Times New Roman" panose="02020603050405020304" pitchFamily="18" charset="0"/>
              </a:rPr>
              <a:t>sao bà Đất nói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cả </a:t>
            </a:r>
            <a:r>
              <a:rPr lang="en-US" sz="3200" b="1">
                <a:solidFill>
                  <a:srgbClr val="002060"/>
                </a:solidFill>
                <a:latin typeface="Times New Roman" panose="02020603050405020304" pitchFamily="18" charset="0"/>
                <a:ea typeface="Times New Roman" panose="02020603050405020304" pitchFamily="18" charset="0"/>
              </a:rPr>
              <a:t>bốn nàng tiên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đều </a:t>
            </a:r>
            <a:r>
              <a:rPr lang="en-US" sz="3200" b="1">
                <a:solidFill>
                  <a:srgbClr val="002060"/>
                </a:solidFill>
                <a:latin typeface="Times New Roman" panose="02020603050405020304" pitchFamily="18" charset="0"/>
                <a:ea typeface="Times New Roman" panose="02020603050405020304" pitchFamily="18" charset="0"/>
              </a:rPr>
              <a:t>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smtClean="0">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a:t>
            </a:r>
            <a:r>
              <a:rPr lang="en-US" sz="3200" b="1" smtClean="0">
                <a:solidFill>
                  <a:srgbClr val="000099"/>
                </a:solidFill>
                <a:latin typeface="Times New Roman" pitchFamily="18" charset="0"/>
                <a:cs typeface="Times New Roman" pitchFamily="18" charset="0"/>
              </a:rPr>
              <a:t>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 action="ppaction://noaction"/>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 action="ppaction://noaction"/>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 action="ppaction://noaction"/>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 action="ppaction://noaction"/>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3160008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378</Words>
  <Application>Microsoft Office PowerPoint</Application>
  <PresentationFormat>Custom</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83</cp:revision>
  <dcterms:created xsi:type="dcterms:W3CDTF">2021-04-06T13:29:12Z</dcterms:created>
  <dcterms:modified xsi:type="dcterms:W3CDTF">2024-01-22T09:02:46Z</dcterms:modified>
</cp:coreProperties>
</file>