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10" r:id="rId3"/>
    <p:sldId id="256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7D2C8-95F8-4CFF-A208-C35185B28E7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808D-8F70-42BB-927B-0E56326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8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0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7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95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3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4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96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3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3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30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4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FF38-0D8B-4B4F-9046-DA8E0FECD33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toàn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dung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đình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3547" b="8867"/>
          <a:stretch>
            <a:fillRect/>
          </a:stretch>
        </p:blipFill>
        <p:spPr bwMode="auto">
          <a:xfrm>
            <a:off x="0" y="228600"/>
            <a:ext cx="9144000" cy="49530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4D19D2B-C478-4FA4-A93B-7739C441C3BC}"/>
              </a:ext>
            </a:extLst>
          </p:cNvPr>
          <p:cNvSpPr/>
          <p:nvPr/>
        </p:nvSpPr>
        <p:spPr>
          <a:xfrm>
            <a:off x="6172200" y="4648200"/>
            <a:ext cx="2133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D201DE-B284-4954-886A-CDC8E3252230}"/>
              </a:ext>
            </a:extLst>
          </p:cNvPr>
          <p:cNvSpPr/>
          <p:nvPr/>
        </p:nvSpPr>
        <p:spPr>
          <a:xfrm>
            <a:off x="3352800" y="4572000"/>
            <a:ext cx="2133600" cy="10668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D39DFC4-CBBB-43F9-8676-43F8E582D4FD}"/>
              </a:ext>
            </a:extLst>
          </p:cNvPr>
          <p:cNvSpPr/>
          <p:nvPr/>
        </p:nvSpPr>
        <p:spPr>
          <a:xfrm>
            <a:off x="414867" y="4577644"/>
            <a:ext cx="2133600" cy="10668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911" b="64040"/>
          <a:stretch>
            <a:fillRect/>
          </a:stretch>
        </p:blipFill>
        <p:spPr bwMode="auto">
          <a:xfrm>
            <a:off x="228600" y="457200"/>
            <a:ext cx="8915400" cy="46482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EF8EDE1-B9B0-4FFD-9D2C-90EF85F424FF}"/>
              </a:ext>
            </a:extLst>
          </p:cNvPr>
          <p:cNvSpPr/>
          <p:nvPr/>
        </p:nvSpPr>
        <p:spPr>
          <a:xfrm>
            <a:off x="1047044" y="4724400"/>
            <a:ext cx="2971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07E0CD-BC96-4DB5-8458-0F5226CFCAB4}"/>
              </a:ext>
            </a:extLst>
          </p:cNvPr>
          <p:cNvSpPr/>
          <p:nvPr/>
        </p:nvSpPr>
        <p:spPr>
          <a:xfrm>
            <a:off x="5092700" y="4419600"/>
            <a:ext cx="29718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6034" t="57143" r="22414" b="16256"/>
          <a:stretch>
            <a:fillRect/>
          </a:stretch>
        </p:blipFill>
        <p:spPr bwMode="auto">
          <a:xfrm>
            <a:off x="990600" y="304800"/>
            <a:ext cx="6324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83251" b="7882"/>
          <a:stretch>
            <a:fillRect/>
          </a:stretch>
        </p:blipFill>
        <p:spPr bwMode="auto">
          <a:xfrm>
            <a:off x="228600" y="0"/>
            <a:ext cx="8915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On-screen Show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Microsoft YaHei</vt:lpstr>
      <vt:lpstr>宋体</vt:lpstr>
      <vt:lpstr>Arial</vt:lpstr>
      <vt:lpstr>Calibri</vt:lpstr>
      <vt:lpstr>等线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THIEN KIM AN</cp:lastModifiedBy>
  <cp:revision>3</cp:revision>
  <dcterms:created xsi:type="dcterms:W3CDTF">2020-09-02T03:31:58Z</dcterms:created>
  <dcterms:modified xsi:type="dcterms:W3CDTF">2023-12-07T00:52:27Z</dcterms:modified>
</cp:coreProperties>
</file>