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Lst>
  <p:notesMasterIdLst>
    <p:notesMasterId r:id="rId24"/>
  </p:notesMasterIdLst>
  <p:sldIdLst>
    <p:sldId id="257" r:id="rId5"/>
    <p:sldId id="295" r:id="rId6"/>
    <p:sldId id="265" r:id="rId7"/>
    <p:sldId id="294" r:id="rId8"/>
    <p:sldId id="311" r:id="rId9"/>
    <p:sldId id="313" r:id="rId10"/>
    <p:sldId id="312" r:id="rId11"/>
    <p:sldId id="3390" r:id="rId12"/>
    <p:sldId id="3392" r:id="rId13"/>
    <p:sldId id="3391" r:id="rId14"/>
    <p:sldId id="3394" r:id="rId15"/>
    <p:sldId id="3393" r:id="rId16"/>
    <p:sldId id="3396" r:id="rId17"/>
    <p:sldId id="3395" r:id="rId18"/>
    <p:sldId id="318" r:id="rId19"/>
    <p:sldId id="4361" r:id="rId20"/>
    <p:sldId id="3398" r:id="rId21"/>
    <p:sldId id="307"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3F0F902-8E3B-4CAE-88C2-9BF2D4F9BDA2}"/>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98D091B-C56C-415D-BC62-B6503F80B104}"/>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997F7F-1E41-439B-889B-DC4028E500A6}"/>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95D112-68F0-4042-90E6-5FA5CAD6458A}"/>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56FC9517-2EAD-4C28-B982-7D1B56A0A845}"/>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xmlns=""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xmlns=""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8" name="页脚占位符 7">
            <a:extLst>
              <a:ext uri="{FF2B5EF4-FFF2-40B4-BE49-F238E27FC236}">
                <a16:creationId xmlns:a16="http://schemas.microsoft.com/office/drawing/2014/main" xmlns=""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4" name="页脚占位符 3">
            <a:extLst>
              <a:ext uri="{FF2B5EF4-FFF2-40B4-BE49-F238E27FC236}">
                <a16:creationId xmlns:a16="http://schemas.microsoft.com/office/drawing/2014/main" xmlns=""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3" name="页脚占位符 2">
            <a:extLst>
              <a:ext uri="{FF2B5EF4-FFF2-40B4-BE49-F238E27FC236}">
                <a16:creationId xmlns:a16="http://schemas.microsoft.com/office/drawing/2014/main" xmlns=""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xmlns=""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xmlns=""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13DFF6A-90B6-458D-99D7-5DF0143414C0}"/>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DC61325-2EE9-4E1A-A0E6-CDE4498CD397}"/>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8" name="页脚占位符 7">
            <a:extLst>
              <a:ext uri="{FF2B5EF4-FFF2-40B4-BE49-F238E27FC236}">
                <a16:creationId xmlns:a16="http://schemas.microsoft.com/office/drawing/2014/main" xmlns=""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8821F84-22AB-4B6E-A1FA-5A9053A09C44}"/>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4" name="页脚占位符 3">
            <a:extLst>
              <a:ext uri="{FF2B5EF4-FFF2-40B4-BE49-F238E27FC236}">
                <a16:creationId xmlns:a16="http://schemas.microsoft.com/office/drawing/2014/main" xmlns=""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9B98C1-21B6-4A63-B6C5-42F058AF4F65}"/>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3" name="页脚占位符 2">
            <a:extLst>
              <a:ext uri="{FF2B5EF4-FFF2-40B4-BE49-F238E27FC236}">
                <a16:creationId xmlns:a16="http://schemas.microsoft.com/office/drawing/2014/main" xmlns=""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9B071B-B8AB-49EF-9E3B-68F5D8F30426}"/>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5C86BC5-87AA-4FD2-A38B-A39ADE0ED27B}"/>
              </a:ext>
            </a:extLst>
          </p:cNvPr>
          <p:cNvSpPr>
            <a:spLocks noGrp="1"/>
          </p:cNvSpPr>
          <p:nvPr>
            <p:ph type="dt" sz="half" idx="10"/>
          </p:nvPr>
        </p:nvSpPr>
        <p:spPr/>
        <p:txBody>
          <a:bodyPr/>
          <a:lstStyle/>
          <a:p>
            <a:fld id="{3710C4BD-A9BF-4AD2-A304-E1B89BCB467A}"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595E04B3-F569-4A16-B9EB-9EE2DBBA5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xmlns=""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xmlns=""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pic>
        <p:nvPicPr>
          <p:cNvPr id="4" name="Picture 3">
            <a:extLst>
              <a:ext uri="{FF2B5EF4-FFF2-40B4-BE49-F238E27FC236}">
                <a16:creationId xmlns:a16="http://schemas.microsoft.com/office/drawing/2014/main" xmlns=""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xmlns=""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xmlns=""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xmlns=""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xmlns=""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xmlns=""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xmlns=""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xmlns=""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xmlns=""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xmlns=""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xmlns=""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xmlns=""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xmlns=""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xmlns=""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xmlns=""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xmlns=""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xmlns=""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xmlns=""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xmlns=""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xmlns=""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xmlns=""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xmlns=""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xmlns=""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xmlns=""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xmlns=""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xmlns=""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xmlns=""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xmlns=""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xmlns=""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xmlns=""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xmlns=""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xmlns=""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xmlns=""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xmlns=""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xmlns=""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xmlns=""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xmlns=""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xmlns=""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xmlns="" id="{FA03DDC3-AB2A-4E62-A262-5358C16AF0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xmlns=""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xmlns=""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xmlns=""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xmlns=""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xmlns=""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xmlns=""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xmlns=""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xmlns=""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xmlns=""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xmlns=""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xmlns=""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xmlns=""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xmlns=""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xmlns=""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xmlns=""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383</Words>
  <Application>Microsoft Office PowerPoint</Application>
  <PresentationFormat>Widescreen</PresentationFormat>
  <Paragraphs>27</Paragraphs>
  <Slides>19</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微软雅黑</vt:lpstr>
      <vt:lpstr>Arial</vt:lpstr>
      <vt:lpstr>Calibri</vt:lpstr>
      <vt:lpstr>Georgia</vt:lpstr>
      <vt:lpstr>Times New Roman</vt:lpstr>
      <vt:lpstr>等线</vt:lpstr>
      <vt:lpstr>等线 Light</vt:lpstr>
      <vt:lpstr>Office 主题​​</vt:lpstr>
      <vt:lpstr>1_Office Theme</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35</cp:revision>
  <dcterms:created xsi:type="dcterms:W3CDTF">2022-10-04T12:04:18Z</dcterms:created>
  <dcterms:modified xsi:type="dcterms:W3CDTF">2024-01-23T08:54:21Z</dcterms:modified>
</cp:coreProperties>
</file>