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Lst>
  <p:notesMasterIdLst>
    <p:notesMasterId r:id="rId25"/>
  </p:notesMasterIdLst>
  <p:sldIdLst>
    <p:sldId id="4362" r:id="rId5"/>
    <p:sldId id="257" r:id="rId6"/>
    <p:sldId id="295" r:id="rId7"/>
    <p:sldId id="265" r:id="rId8"/>
    <p:sldId id="294" r:id="rId9"/>
    <p:sldId id="311" r:id="rId10"/>
    <p:sldId id="313" r:id="rId11"/>
    <p:sldId id="312" r:id="rId12"/>
    <p:sldId id="3390" r:id="rId13"/>
    <p:sldId id="3392" r:id="rId14"/>
    <p:sldId id="3391" r:id="rId15"/>
    <p:sldId id="3394" r:id="rId16"/>
    <p:sldId id="3393" r:id="rId17"/>
    <p:sldId id="3396" r:id="rId18"/>
    <p:sldId id="3395" r:id="rId19"/>
    <p:sldId id="318" r:id="rId20"/>
    <p:sldId id="4361" r:id="rId21"/>
    <p:sldId id="3398" r:id="rId22"/>
    <p:sldId id="307" r:id="rId23"/>
    <p:sldId id="3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253"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595E04B3-F569-4A16-B9EB-9EE2DBBA54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wm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4" name="WordArt 20"/>
          <p:cNvSpPr>
            <a:spLocks noChangeArrowheads="1" noChangeShapeType="1" noTextEdit="1"/>
          </p:cNvSpPr>
          <p:nvPr/>
        </p:nvSpPr>
        <p:spPr bwMode="auto">
          <a:xfrm>
            <a:off x="2211789" y="5297141"/>
            <a:ext cx="7425622" cy="1119608"/>
          </a:xfrm>
          <a:prstGeom prst="rect">
            <a:avLst/>
          </a:prstGeom>
        </p:spPr>
        <p:txBody>
          <a:bodyPr wrap="none" fromWordArt="1">
            <a:prstTxWarp prst="textFadeUp">
              <a:avLst>
                <a:gd name="adj" fmla="val 0"/>
              </a:avLst>
            </a:prstTxWarp>
          </a:bodyPr>
          <a:lstStyle/>
          <a:p>
            <a:r>
              <a:rPr lang="en-US" sz="3600" b="1" kern="10" dirty="0" err="1">
                <a:ln w="12700">
                  <a:solidFill>
                    <a:schemeClr val="folHlink"/>
                  </a:solidFill>
                  <a:round/>
                  <a:headEnd/>
                  <a:tailEnd/>
                </a:ln>
                <a:solidFill>
                  <a:srgbClr val="0000FF"/>
                </a:solidFill>
                <a:latin typeface="Times New Roman"/>
                <a:cs typeface="Times New Roman"/>
              </a:rPr>
              <a:t>Giáo</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viên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Nguyễn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Thị</a:t>
            </a:r>
            <a:r>
              <a:rPr lang="en-US" sz="3600" b="1" kern="10" dirty="0">
                <a:ln w="12700">
                  <a:solidFill>
                    <a:schemeClr val="folHlink"/>
                  </a:solidFill>
                  <a:round/>
                  <a:headEnd/>
                  <a:tailEnd/>
                </a:ln>
                <a:solidFill>
                  <a:srgbClr val="0000FF"/>
                </a:solidFill>
                <a:latin typeface="Times New Roman"/>
                <a:cs typeface="Times New Roman"/>
              </a:rPr>
              <a:t> Thu </a:t>
            </a:r>
            <a:r>
              <a:rPr lang="en-US" sz="3600" b="1" kern="10" dirty="0" err="1">
                <a:ln w="12700">
                  <a:solidFill>
                    <a:schemeClr val="folHlink"/>
                  </a:solidFill>
                  <a:round/>
                  <a:headEnd/>
                  <a:tailEnd/>
                </a:ln>
                <a:solidFill>
                  <a:srgbClr val="0000FF"/>
                </a:solidFill>
                <a:latin typeface="Times New Roman"/>
                <a:cs typeface="Times New Roman"/>
              </a:rPr>
              <a:t>Hà</a:t>
            </a:r>
            <a:endParaRPr lang="en-US" sz="3600" b="1" kern="10" dirty="0">
              <a:ln w="12700">
                <a:solidFill>
                  <a:schemeClr val="folHlink"/>
                </a:solidFill>
                <a:round/>
                <a:headEnd/>
                <a:tailEnd/>
              </a:ln>
              <a:solidFill>
                <a:srgbClr val="0000FF"/>
              </a:solidFill>
              <a:latin typeface="Times New Roman"/>
              <a:cs typeface="Times New Roman"/>
            </a:endParaRPr>
          </a:p>
          <a:p>
            <a:pPr algn="ctr"/>
            <a:r>
              <a:rPr lang="en-US" sz="3600" b="1" kern="10" dirty="0">
                <a:ln w="12700">
                  <a:solidFill>
                    <a:schemeClr val="folHlink"/>
                  </a:solidFill>
                  <a:round/>
                  <a:headEnd/>
                  <a:tailEnd/>
                </a:ln>
                <a:solidFill>
                  <a:srgbClr val="0000FF"/>
                </a:solidFill>
                <a:latin typeface="Times New Roman"/>
                <a:cs typeface="Times New Roman"/>
              </a:rPr>
              <a:t>   </a:t>
            </a:r>
          </a:p>
        </p:txBody>
      </p:sp>
      <p:sp>
        <p:nvSpPr>
          <p:cNvPr id="16" name="WordArt 9">
            <a:extLst>
              <a:ext uri="{FF2B5EF4-FFF2-40B4-BE49-F238E27FC236}">
                <a16:creationId xmlns:a16="http://schemas.microsoft.com/office/drawing/2014/main" id="{5DC53619-E8E5-442F-9059-A1123CE3F193}"/>
              </a:ext>
            </a:extLst>
          </p:cNvPr>
          <p:cNvSpPr>
            <a:spLocks noChangeArrowheads="1" noChangeShapeType="1" noTextEdit="1"/>
          </p:cNvSpPr>
          <p:nvPr/>
        </p:nvSpPr>
        <p:spPr bwMode="auto">
          <a:xfrm>
            <a:off x="1673848" y="2071869"/>
            <a:ext cx="9090608" cy="1990490"/>
          </a:xfrm>
          <a:prstGeom prst="rect">
            <a:avLst/>
          </a:prstGeom>
          <a:scene3d>
            <a:camera prst="obliqueTopLeft"/>
            <a:lightRig rig="threePt" dir="t"/>
          </a:scene3d>
        </p:spPr>
        <p:txBody>
          <a:bodyPr wrap="none" numCol="1" fromWordArt="1">
            <a:prstTxWarp prst="textPlain">
              <a:avLst>
                <a:gd name="adj" fmla="val 50262"/>
              </a:avLst>
            </a:prstTxWarp>
            <a:scene3d>
              <a:camera prst="legacyObliqueTopLeft"/>
              <a:lightRig rig="legacyFlat3" dir="t"/>
            </a:scene3d>
            <a:sp3d extrusionH="430200" prstMaterial="legacyMatte">
              <a:extrusionClr>
                <a:srgbClr val="FFFF00"/>
              </a:extrusionClr>
              <a:contourClr>
                <a:srgbClr val="FF0000"/>
              </a:contourClr>
            </a:sp3d>
          </a:bodyPr>
          <a:ls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a:lstStyle>
          <a:p>
            <a:pPr algn="ctr"/>
            <a:r>
              <a:rPr lang="vi-VN" sz="2800" kern="10" dirty="0">
                <a:ln w="9525">
                  <a:round/>
                  <a:headEnd/>
                  <a:tailEnd/>
                </a:ln>
                <a:solidFill>
                  <a:srgbClr val="FF0000"/>
                </a:solidFill>
                <a:cs typeface="Times New Roman" panose="02020603050405020304" pitchFamily="18" charset="0"/>
              </a:rPr>
              <a:t>Môn : </a:t>
            </a:r>
            <a:r>
              <a:rPr lang="en-US" sz="2800" kern="10" dirty="0">
                <a:ln w="9525">
                  <a:round/>
                  <a:headEnd/>
                  <a:tailEnd/>
                </a:ln>
                <a:solidFill>
                  <a:srgbClr val="FF0000"/>
                </a:solidFill>
                <a:cs typeface="Times New Roman" panose="02020603050405020304" pitchFamily="18" charset="0"/>
              </a:rPr>
              <a:t>HOẠT ĐỘNG TRẢI NGHIỆM</a:t>
            </a:r>
          </a:p>
          <a:p>
            <a:pPr algn="ctr"/>
            <a:r>
              <a:rPr lang="vi-VN" sz="2800" kern="10" dirty="0">
                <a:ln w="9525">
                  <a:round/>
                  <a:headEnd/>
                  <a:tailEnd/>
                </a:ln>
                <a:solidFill>
                  <a:srgbClr val="FF0000"/>
                </a:solidFill>
                <a:cs typeface="Times New Roman" panose="02020603050405020304" pitchFamily="18" charset="0"/>
              </a:rPr>
              <a:t> Lớp </a:t>
            </a:r>
            <a:r>
              <a:rPr lang="en-US" sz="2800" kern="10" dirty="0">
                <a:ln w="9525">
                  <a:round/>
                  <a:headEnd/>
                  <a:tailEnd/>
                </a:ln>
                <a:solidFill>
                  <a:srgbClr val="FF0000"/>
                </a:solidFill>
                <a:cs typeface="Times New Roman" panose="02020603050405020304" pitchFamily="18" charset="0"/>
              </a:rPr>
              <a:t>3</a:t>
            </a:r>
            <a:endParaRPr lang="vi-VN" sz="2800" kern="10" dirty="0">
              <a:ln w="9525">
                <a:round/>
                <a:headEnd/>
                <a:tailEnd/>
              </a:ln>
              <a:solidFill>
                <a:srgbClr val="FF0000"/>
              </a:solidFill>
              <a:cs typeface="Times New Roman" panose="02020603050405020304" pitchFamily="18" charset="0"/>
            </a:endParaRPr>
          </a:p>
        </p:txBody>
      </p:sp>
      <p:sp>
        <p:nvSpPr>
          <p:cNvPr id="17" name="WordArt 15">
            <a:extLst>
              <a:ext uri="{FF2B5EF4-FFF2-40B4-BE49-F238E27FC236}">
                <a16:creationId xmlns:a16="http://schemas.microsoft.com/office/drawing/2014/main" id="{FA8F0F85-3888-465A-816B-75C8809676BA}"/>
              </a:ext>
            </a:extLst>
          </p:cNvPr>
          <p:cNvSpPr>
            <a:spLocks noChangeArrowheads="1" noChangeShapeType="1" noTextEdit="1"/>
          </p:cNvSpPr>
          <p:nvPr/>
        </p:nvSpPr>
        <p:spPr bwMode="auto">
          <a:xfrm>
            <a:off x="1673848" y="718193"/>
            <a:ext cx="9007007" cy="865301"/>
          </a:xfrm>
          <a:prstGeom prst="rect">
            <a:avLst/>
          </a:prstGeom>
        </p:spPr>
        <p:txBody>
          <a:bodyPr spcFirstLastPara="1" wrap="none" fromWordArt="1">
            <a:prstTxWarp prst="textArchUp">
              <a:avLst>
                <a:gd name="adj" fmla="val 10800004"/>
              </a:avLst>
            </a:prstTxWarp>
          </a:bodyPr>
          <a:lstStyle/>
          <a:p>
            <a:pPr algn="ctr"/>
            <a:r>
              <a:rPr lang="en-US" sz="36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mj-lt"/>
                <a:cs typeface="Times New Roman" panose="02020603050405020304" pitchFamily="18" charset="0"/>
              </a:rPr>
              <a:t>TRƯỜNG TIỂU HỌC ĐẠI QUANG</a:t>
            </a:r>
            <a:endParaRPr lang="vi-VN" sz="36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mj-lt"/>
              <a:cs typeface="Times New Roman" panose="02020603050405020304" pitchFamily="18" charset="0"/>
            </a:endParaRPr>
          </a:p>
        </p:txBody>
      </p:sp>
      <p:pic>
        <p:nvPicPr>
          <p:cNvPr id="18" name="Picture 6" descr="POINSET2">
            <a:extLst>
              <a:ext uri="{FF2B5EF4-FFF2-40B4-BE49-F238E27FC236}">
                <a16:creationId xmlns:a16="http://schemas.microsoft.com/office/drawing/2014/main" id="{23EF49CA-A5B0-4EFB-87BF-408DFB137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377559" y="-118437"/>
            <a:ext cx="1771650" cy="200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POINSET2">
            <a:extLst>
              <a:ext uri="{FF2B5EF4-FFF2-40B4-BE49-F238E27FC236}">
                <a16:creationId xmlns:a16="http://schemas.microsoft.com/office/drawing/2014/main" id="{77E7E54D-55EA-40DA-9282-4DFD47DDC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6" y="18782"/>
            <a:ext cx="1771650" cy="175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POINSET2">
            <a:extLst>
              <a:ext uri="{FF2B5EF4-FFF2-40B4-BE49-F238E27FC236}">
                <a16:creationId xmlns:a16="http://schemas.microsoft.com/office/drawing/2014/main" id="{4895F35B-51E9-494A-8982-6832BB61B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83476" y="5086348"/>
            <a:ext cx="2008524"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POINSET2">
            <a:extLst>
              <a:ext uri="{FF2B5EF4-FFF2-40B4-BE49-F238E27FC236}">
                <a16:creationId xmlns:a16="http://schemas.microsoft.com/office/drawing/2014/main" id="{ADDDD908-B961-4CA2-9EB4-5864EB4D8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929" y="4974792"/>
            <a:ext cx="1771650" cy="19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8" descr="an30">
            <a:extLst>
              <a:ext uri="{FF2B5EF4-FFF2-40B4-BE49-F238E27FC236}">
                <a16:creationId xmlns:a16="http://schemas.microsoft.com/office/drawing/2014/main" id="{4D2B7844-4B03-492F-AD4B-0B06138730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447" y="2735940"/>
            <a:ext cx="1038723" cy="11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8" descr="an30">
            <a:extLst>
              <a:ext uri="{FF2B5EF4-FFF2-40B4-BE49-F238E27FC236}">
                <a16:creationId xmlns:a16="http://schemas.microsoft.com/office/drawing/2014/main" id="{14EB90B9-EBE1-480A-84AF-BE90B34EE7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89606" y="2939970"/>
            <a:ext cx="997678" cy="11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descr="flower[1][1][1][1]">
            <a:extLst>
              <a:ext uri="{FF2B5EF4-FFF2-40B4-BE49-F238E27FC236}">
                <a16:creationId xmlns:a16="http://schemas.microsoft.com/office/drawing/2014/main" id="{4FDA3567-B789-4B83-8702-134B04098D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5452" y="6358709"/>
            <a:ext cx="7543800" cy="51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76206E40-3310-4FA7-911E-2D1FB643857D}"/>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childTnLst>
                                    <p:animClr clrSpc="hsl" dir="cw">
                                      <p:cBhvr override="childStyle">
                                        <p:cTn id="6" dur="2000" fill="hold"/>
                                        <p:tgtEl>
                                          <p:spTgt spid="17"/>
                                        </p:tgtEl>
                                        <p:attrNameLst>
                                          <p:attrName>style.color</p:attrName>
                                        </p:attrNameLst>
                                      </p:cBhvr>
                                      <p:by>
                                        <p:hsl h="-7200000" s="0" l="0"/>
                                      </p:by>
                                    </p:animClr>
                                    <p:animClr clrSpc="hsl" dir="cw">
                                      <p:cBhvr>
                                        <p:cTn id="7" dur="2000" fill="hold"/>
                                        <p:tgtEl>
                                          <p:spTgt spid="17"/>
                                        </p:tgtEl>
                                        <p:attrNameLst>
                                          <p:attrName>fillcolor</p:attrName>
                                        </p:attrNameLst>
                                      </p:cBhvr>
                                      <p:by>
                                        <p:hsl h="-7200000" s="0" l="0"/>
                                      </p:by>
                                    </p:animClr>
                                    <p:animClr clrSpc="hsl" dir="cw">
                                      <p:cBhvr>
                                        <p:cTn id="8" dur="2000" fill="hold"/>
                                        <p:tgtEl>
                                          <p:spTgt spid="17"/>
                                        </p:tgtEl>
                                        <p:attrNameLst>
                                          <p:attrName>stroke.color</p:attrName>
                                        </p:attrNameLst>
                                      </p:cBhvr>
                                      <p:by>
                                        <p:hsl h="-7200000" s="0" l="0"/>
                                      </p:by>
                                    </p:animClr>
                                    <p:set>
                                      <p:cBhvr>
                                        <p:cTn id="9"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A0DDD80F-0C64-4A8D-9951-12CBA007FD48}"/>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5C8ED89-4510-486D-B44F-D47A93346646}"/>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
        <p:nvSpPr>
          <p:cNvPr id="8" name="Rectangle: Rounded Corners 7">
            <a:extLst>
              <a:ext uri="{FF2B5EF4-FFF2-40B4-BE49-F238E27FC236}">
                <a16:creationId xmlns:a16="http://schemas.microsoft.com/office/drawing/2014/main" id="{DA607824-8502-4C16-A129-F7C081747F35}"/>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5AD32DFB-482E-4DC8-A0C1-D5B46480462C}"/>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3448B53E-758D-4C54-9D16-9C2120E7A6B1}"/>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24005618-94E8-4F9E-B38B-A8158374E389}"/>
              </a:ext>
            </a:extLst>
          </p:cNvPr>
          <p:cNvSpPr/>
          <p:nvPr/>
        </p:nvSpPr>
        <p:spPr>
          <a:xfrm>
            <a:off x="-1602658" y="84381"/>
            <a:ext cx="1451186" cy="1435509"/>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
        <p:nvSpPr>
          <p:cNvPr id="8" name="Rectangle: Rounded Corners 7">
            <a:extLst>
              <a:ext uri="{FF2B5EF4-FFF2-40B4-BE49-F238E27FC236}">
                <a16:creationId xmlns:a16="http://schemas.microsoft.com/office/drawing/2014/main" id="{A33C7072-0EDD-4686-A49E-CC4565324C28}"/>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
        <p:nvSpPr>
          <p:cNvPr id="9" name="Rectangle: Rounded Corners 8">
            <a:extLst>
              <a:ext uri="{FF2B5EF4-FFF2-40B4-BE49-F238E27FC236}">
                <a16:creationId xmlns:a16="http://schemas.microsoft.com/office/drawing/2014/main" id="{B5153AD1-C01F-415C-B989-B432602ED0F0}"/>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
        <p:nvSpPr>
          <p:cNvPr id="5" name="Rectangle: Rounded Corners 4">
            <a:extLst>
              <a:ext uri="{FF2B5EF4-FFF2-40B4-BE49-F238E27FC236}">
                <a16:creationId xmlns:a16="http://schemas.microsoft.com/office/drawing/2014/main" id="{F2FE0008-6576-4525-90C1-09FE9A2FF9FC}"/>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
        <p:nvSpPr>
          <p:cNvPr id="15" name="Rectangle: Rounded Corners 14">
            <a:extLst>
              <a:ext uri="{FF2B5EF4-FFF2-40B4-BE49-F238E27FC236}">
                <a16:creationId xmlns:a16="http://schemas.microsoft.com/office/drawing/2014/main" id="{F415152D-32EE-4DCA-BDDE-5DD87228E1DA}"/>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
        <p:nvSpPr>
          <p:cNvPr id="8" name="Rectangle: Rounded Corners 7">
            <a:extLst>
              <a:ext uri="{FF2B5EF4-FFF2-40B4-BE49-F238E27FC236}">
                <a16:creationId xmlns:a16="http://schemas.microsoft.com/office/drawing/2014/main" id="{27032DEB-B4D7-477B-A2A2-E22223B651A3}"/>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1138A696-6C43-4C51-ABE3-1BD4ABA813FD}"/>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
        <p:nvSpPr>
          <p:cNvPr id="8" name="Rectangle: Rounded Corners 7">
            <a:extLst>
              <a:ext uri="{FF2B5EF4-FFF2-40B4-BE49-F238E27FC236}">
                <a16:creationId xmlns:a16="http://schemas.microsoft.com/office/drawing/2014/main" id="{B260E0D0-5382-4019-B235-4EA2CFC978AB}"/>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0C72239C-60A8-46CD-B45A-4F07E2768C5D}"/>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991CB5C8-A94D-4283-8680-5238DD4964B0}"/>
              </a:ext>
            </a:extLst>
          </p:cNvPr>
          <p:cNvSpPr/>
          <p:nvPr/>
        </p:nvSpPr>
        <p:spPr>
          <a:xfrm>
            <a:off x="-1602658" y="176981"/>
            <a:ext cx="1451186" cy="14355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405</Words>
  <Application>Microsoft Office PowerPoint</Application>
  <PresentationFormat>Widescreen</PresentationFormat>
  <Paragraphs>32</Paragraphs>
  <Slides>20</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等线</vt:lpstr>
      <vt:lpstr>等线 Light</vt:lpstr>
      <vt:lpstr>微软雅黑</vt:lpstr>
      <vt:lpstr>Arial</vt:lpstr>
      <vt:lpstr>Calibri</vt:lpstr>
      <vt:lpstr>Georgia</vt:lpstr>
      <vt:lpstr>Times New Roman</vt:lpstr>
      <vt:lpstr>Office 主题​​</vt:lpstr>
      <vt:lpstr>1_Office Theme</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Thu Hà</cp:lastModifiedBy>
  <cp:revision>34</cp:revision>
  <dcterms:created xsi:type="dcterms:W3CDTF">2022-10-04T12:04:18Z</dcterms:created>
  <dcterms:modified xsi:type="dcterms:W3CDTF">2024-01-26T16:26:33Z</dcterms:modified>
</cp:coreProperties>
</file>