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5" r:id="rId3"/>
    <p:sldMasterId id="2147483687" r:id="rId4"/>
    <p:sldMasterId id="2147483698" r:id="rId5"/>
  </p:sldMasterIdLst>
  <p:notesMasterIdLst>
    <p:notesMasterId r:id="rId31"/>
  </p:notesMasterIdLst>
  <p:sldIdLst>
    <p:sldId id="262" r:id="rId6"/>
    <p:sldId id="263" r:id="rId7"/>
    <p:sldId id="264" r:id="rId8"/>
    <p:sldId id="257" r:id="rId9"/>
    <p:sldId id="265" r:id="rId10"/>
    <p:sldId id="266" r:id="rId11"/>
    <p:sldId id="267" r:id="rId12"/>
    <p:sldId id="268" r:id="rId13"/>
    <p:sldId id="269" r:id="rId14"/>
    <p:sldId id="320" r:id="rId15"/>
    <p:sldId id="356" r:id="rId16"/>
    <p:sldId id="295" r:id="rId17"/>
    <p:sldId id="2007577096" r:id="rId18"/>
    <p:sldId id="326" r:id="rId19"/>
    <p:sldId id="358" r:id="rId20"/>
    <p:sldId id="325" r:id="rId21"/>
    <p:sldId id="363" r:id="rId22"/>
    <p:sldId id="364" r:id="rId23"/>
    <p:sldId id="2007577097" r:id="rId24"/>
    <p:sldId id="367" r:id="rId25"/>
    <p:sldId id="327" r:id="rId26"/>
    <p:sldId id="359" r:id="rId27"/>
    <p:sldId id="360" r:id="rId28"/>
    <p:sldId id="368" r:id="rId29"/>
    <p:sldId id="25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1EC7AB-5B1A-407B-BE87-5FD75047DD72}" type="datetimeFigureOut">
              <a:rPr lang="en-US" smtClean="0"/>
              <a:t>24/1/2024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F7BC4B-7848-401F-8553-223C920BD81A}" type="slidenum">
              <a:rPr lang="en-US" smtClean="0"/>
              <a:t>‹#›</a:t>
            </a:fld>
            <a:endParaRPr lang="en-US"/>
          </a:p>
        </p:txBody>
      </p:sp>
    </p:spTree>
    <p:extLst>
      <p:ext uri="{BB962C8B-B14F-4D97-AF65-F5344CB8AC3E}">
        <p14:creationId xmlns:p14="http://schemas.microsoft.com/office/powerpoint/2010/main" val="4198235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9477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554250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a:sym typeface="Arial"/>
              </a:rPr>
              <a:pPr marL="0" marR="0" lvl="0" indent="0" algn="r" defTabSz="990600" rtl="0" eaLnBrk="1" fontAlgn="auto" latinLnBrk="0" hangingPunct="1">
                <a:lnSpc>
                  <a:spcPct val="100000"/>
                </a:lnSpc>
                <a:spcBef>
                  <a:spcPct val="0"/>
                </a:spcBef>
                <a:spcAft>
                  <a:spcPts val="0"/>
                </a:spcAft>
                <a:buClrTx/>
                <a:buSzTx/>
                <a:buFontTx/>
                <a:buNone/>
                <a:tabLst/>
                <a:defRPr/>
              </a:pPr>
              <a:t>12</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068533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183213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716459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153" rtl="0" eaLnBrk="1" fontAlgn="auto" latinLnBrk="0" hangingPunct="1">
              <a:lnSpc>
                <a:spcPct val="100000"/>
              </a:lnSpc>
              <a:spcBef>
                <a:spcPts val="0"/>
              </a:spcBef>
              <a:spcAft>
                <a:spcPts val="0"/>
              </a:spcAft>
              <a:buClrTx/>
              <a:buSzTx/>
              <a:buFontTx/>
              <a:buNone/>
              <a:tabLst/>
              <a:defRPr/>
            </a:pPr>
            <a:fld id="{B6ECF270-EC13-46BB-ADD2-DBBDC0934A2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153"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702162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722390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593739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556617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917960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E7F4F5"/>
        </a:solidFill>
        <a:effectLst/>
      </p:bgPr>
    </p:bg>
    <p:spTree>
      <p:nvGrpSpPr>
        <p:cNvPr id="1" name="Shape 151"/>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443B11E-E954-4E97-BB4A-21CF3B067AAF}"/>
              </a:ext>
            </a:extLst>
          </p:cNvPr>
          <p:cNvSpPr/>
          <p:nvPr userDrawn="1"/>
        </p:nvSpPr>
        <p:spPr>
          <a:xfrm>
            <a:off x="156928" y="170507"/>
            <a:ext cx="11769505" cy="6516987"/>
          </a:xfrm>
          <a:custGeom>
            <a:avLst/>
            <a:gdLst>
              <a:gd name="connsiteX0" fmla="*/ 0 w 11769505"/>
              <a:gd name="connsiteY0" fmla="*/ 736094 h 6516987"/>
              <a:gd name="connsiteX1" fmla="*/ 736094 w 11769505"/>
              <a:gd name="connsiteY1" fmla="*/ 0 h 6516987"/>
              <a:gd name="connsiteX2" fmla="*/ 1411140 w 11769505"/>
              <a:gd name="connsiteY2" fmla="*/ 0 h 6516987"/>
              <a:gd name="connsiteX3" fmla="*/ 2086187 w 11769505"/>
              <a:gd name="connsiteY3" fmla="*/ 0 h 6516987"/>
              <a:gd name="connsiteX4" fmla="*/ 2555287 w 11769505"/>
              <a:gd name="connsiteY4" fmla="*/ 0 h 6516987"/>
              <a:gd name="connsiteX5" fmla="*/ 3333306 w 11769505"/>
              <a:gd name="connsiteY5" fmla="*/ 0 h 6516987"/>
              <a:gd name="connsiteX6" fmla="*/ 4008353 w 11769505"/>
              <a:gd name="connsiteY6" fmla="*/ 0 h 6516987"/>
              <a:gd name="connsiteX7" fmla="*/ 4786372 w 11769505"/>
              <a:gd name="connsiteY7" fmla="*/ 0 h 6516987"/>
              <a:gd name="connsiteX8" fmla="*/ 5049526 w 11769505"/>
              <a:gd name="connsiteY8" fmla="*/ 0 h 6516987"/>
              <a:gd name="connsiteX9" fmla="*/ 5415653 w 11769505"/>
              <a:gd name="connsiteY9" fmla="*/ 0 h 6516987"/>
              <a:gd name="connsiteX10" fmla="*/ 5884752 w 11769505"/>
              <a:gd name="connsiteY10" fmla="*/ 0 h 6516987"/>
              <a:gd name="connsiteX11" fmla="*/ 6456826 w 11769505"/>
              <a:gd name="connsiteY11" fmla="*/ 0 h 6516987"/>
              <a:gd name="connsiteX12" fmla="*/ 7131872 w 11769505"/>
              <a:gd name="connsiteY12" fmla="*/ 0 h 6516987"/>
              <a:gd name="connsiteX13" fmla="*/ 7395026 w 11769505"/>
              <a:gd name="connsiteY13" fmla="*/ 0 h 6516987"/>
              <a:gd name="connsiteX14" fmla="*/ 7864126 w 11769505"/>
              <a:gd name="connsiteY14" fmla="*/ 0 h 6516987"/>
              <a:gd name="connsiteX15" fmla="*/ 8333226 w 11769505"/>
              <a:gd name="connsiteY15" fmla="*/ 0 h 6516987"/>
              <a:gd name="connsiteX16" fmla="*/ 8699352 w 11769505"/>
              <a:gd name="connsiteY16" fmla="*/ 0 h 6516987"/>
              <a:gd name="connsiteX17" fmla="*/ 9168452 w 11769505"/>
              <a:gd name="connsiteY17" fmla="*/ 0 h 6516987"/>
              <a:gd name="connsiteX18" fmla="*/ 9637552 w 11769505"/>
              <a:gd name="connsiteY18" fmla="*/ 0 h 6516987"/>
              <a:gd name="connsiteX19" fmla="*/ 10312599 w 11769505"/>
              <a:gd name="connsiteY19" fmla="*/ 0 h 6516987"/>
              <a:gd name="connsiteX20" fmla="*/ 11033411 w 11769505"/>
              <a:gd name="connsiteY20" fmla="*/ 0 h 6516987"/>
              <a:gd name="connsiteX21" fmla="*/ 11769505 w 11769505"/>
              <a:gd name="connsiteY21" fmla="*/ 736094 h 6516987"/>
              <a:gd name="connsiteX22" fmla="*/ 11769505 w 11769505"/>
              <a:gd name="connsiteY22" fmla="*/ 1195731 h 6516987"/>
              <a:gd name="connsiteX23" fmla="*/ 11769505 w 11769505"/>
              <a:gd name="connsiteY23" fmla="*/ 1604920 h 6516987"/>
              <a:gd name="connsiteX24" fmla="*/ 11769505 w 11769505"/>
              <a:gd name="connsiteY24" fmla="*/ 2014110 h 6516987"/>
              <a:gd name="connsiteX25" fmla="*/ 11769505 w 11769505"/>
              <a:gd name="connsiteY25" fmla="*/ 2574643 h 6516987"/>
              <a:gd name="connsiteX26" fmla="*/ 11769505 w 11769505"/>
              <a:gd name="connsiteY26" fmla="*/ 3084728 h 6516987"/>
              <a:gd name="connsiteX27" fmla="*/ 11769505 w 11769505"/>
              <a:gd name="connsiteY27" fmla="*/ 3594813 h 6516987"/>
              <a:gd name="connsiteX28" fmla="*/ 11769505 w 11769505"/>
              <a:gd name="connsiteY28" fmla="*/ 4155347 h 6516987"/>
              <a:gd name="connsiteX29" fmla="*/ 11769505 w 11769505"/>
              <a:gd name="connsiteY29" fmla="*/ 4715880 h 6516987"/>
              <a:gd name="connsiteX30" fmla="*/ 11769505 w 11769505"/>
              <a:gd name="connsiteY30" fmla="*/ 5780893 h 6516987"/>
              <a:gd name="connsiteX31" fmla="*/ 11033411 w 11769505"/>
              <a:gd name="connsiteY31" fmla="*/ 6516987 h 6516987"/>
              <a:gd name="connsiteX32" fmla="*/ 10770257 w 11769505"/>
              <a:gd name="connsiteY32" fmla="*/ 6516987 h 6516987"/>
              <a:gd name="connsiteX33" fmla="*/ 10507104 w 11769505"/>
              <a:gd name="connsiteY33" fmla="*/ 6516987 h 6516987"/>
              <a:gd name="connsiteX34" fmla="*/ 10243950 w 11769505"/>
              <a:gd name="connsiteY34" fmla="*/ 6516987 h 6516987"/>
              <a:gd name="connsiteX35" fmla="*/ 9671877 w 11769505"/>
              <a:gd name="connsiteY35" fmla="*/ 6516987 h 6516987"/>
              <a:gd name="connsiteX36" fmla="*/ 9099804 w 11769505"/>
              <a:gd name="connsiteY36" fmla="*/ 6516987 h 6516987"/>
              <a:gd name="connsiteX37" fmla="*/ 8321784 w 11769505"/>
              <a:gd name="connsiteY37" fmla="*/ 6516987 h 6516987"/>
              <a:gd name="connsiteX38" fmla="*/ 8058631 w 11769505"/>
              <a:gd name="connsiteY38" fmla="*/ 6516987 h 6516987"/>
              <a:gd name="connsiteX39" fmla="*/ 7383584 w 11769505"/>
              <a:gd name="connsiteY39" fmla="*/ 6516987 h 6516987"/>
              <a:gd name="connsiteX40" fmla="*/ 6605565 w 11769505"/>
              <a:gd name="connsiteY40" fmla="*/ 6516987 h 6516987"/>
              <a:gd name="connsiteX41" fmla="*/ 6033492 w 11769505"/>
              <a:gd name="connsiteY41" fmla="*/ 6516987 h 6516987"/>
              <a:gd name="connsiteX42" fmla="*/ 5564392 w 11769505"/>
              <a:gd name="connsiteY42" fmla="*/ 6516987 h 6516987"/>
              <a:gd name="connsiteX43" fmla="*/ 4786372 w 11769505"/>
              <a:gd name="connsiteY43" fmla="*/ 6516987 h 6516987"/>
              <a:gd name="connsiteX44" fmla="*/ 4420245 w 11769505"/>
              <a:gd name="connsiteY44" fmla="*/ 6516987 h 6516987"/>
              <a:gd name="connsiteX45" fmla="*/ 4157092 w 11769505"/>
              <a:gd name="connsiteY45" fmla="*/ 6516987 h 6516987"/>
              <a:gd name="connsiteX46" fmla="*/ 3687992 w 11769505"/>
              <a:gd name="connsiteY46" fmla="*/ 6516987 h 6516987"/>
              <a:gd name="connsiteX47" fmla="*/ 3321865 w 11769505"/>
              <a:gd name="connsiteY47" fmla="*/ 6516987 h 6516987"/>
              <a:gd name="connsiteX48" fmla="*/ 2955738 w 11769505"/>
              <a:gd name="connsiteY48" fmla="*/ 6516987 h 6516987"/>
              <a:gd name="connsiteX49" fmla="*/ 2177718 w 11769505"/>
              <a:gd name="connsiteY49" fmla="*/ 6516987 h 6516987"/>
              <a:gd name="connsiteX50" fmla="*/ 1914565 w 11769505"/>
              <a:gd name="connsiteY50" fmla="*/ 6516987 h 6516987"/>
              <a:gd name="connsiteX51" fmla="*/ 1548438 w 11769505"/>
              <a:gd name="connsiteY51" fmla="*/ 6516987 h 6516987"/>
              <a:gd name="connsiteX52" fmla="*/ 736094 w 11769505"/>
              <a:gd name="connsiteY52" fmla="*/ 6516987 h 6516987"/>
              <a:gd name="connsiteX53" fmla="*/ 0 w 11769505"/>
              <a:gd name="connsiteY53" fmla="*/ 5780893 h 6516987"/>
              <a:gd name="connsiteX54" fmla="*/ 0 w 11769505"/>
              <a:gd name="connsiteY54" fmla="*/ 5270808 h 6516987"/>
              <a:gd name="connsiteX55" fmla="*/ 0 w 11769505"/>
              <a:gd name="connsiteY55" fmla="*/ 4609379 h 6516987"/>
              <a:gd name="connsiteX56" fmla="*/ 0 w 11769505"/>
              <a:gd name="connsiteY56" fmla="*/ 3947949 h 6516987"/>
              <a:gd name="connsiteX57" fmla="*/ 0 w 11769505"/>
              <a:gd name="connsiteY57" fmla="*/ 3437864 h 6516987"/>
              <a:gd name="connsiteX58" fmla="*/ 0 w 11769505"/>
              <a:gd name="connsiteY58" fmla="*/ 2978227 h 6516987"/>
              <a:gd name="connsiteX59" fmla="*/ 0 w 11769505"/>
              <a:gd name="connsiteY59" fmla="*/ 2417694 h 6516987"/>
              <a:gd name="connsiteX60" fmla="*/ 0 w 11769505"/>
              <a:gd name="connsiteY60" fmla="*/ 1907608 h 6516987"/>
              <a:gd name="connsiteX61" fmla="*/ 0 w 11769505"/>
              <a:gd name="connsiteY61" fmla="*/ 1498419 h 6516987"/>
              <a:gd name="connsiteX62" fmla="*/ 0 w 11769505"/>
              <a:gd name="connsiteY62" fmla="*/ 736094 h 6516987"/>
              <a:gd name="connsiteX0" fmla="*/ 0 w 11769505"/>
              <a:gd name="connsiteY0" fmla="*/ 736094 h 6516987"/>
              <a:gd name="connsiteX1" fmla="*/ 736094 w 11769505"/>
              <a:gd name="connsiteY1" fmla="*/ 0 h 6516987"/>
              <a:gd name="connsiteX2" fmla="*/ 1308167 w 11769505"/>
              <a:gd name="connsiteY2" fmla="*/ 0 h 6516987"/>
              <a:gd name="connsiteX3" fmla="*/ 1983214 w 11769505"/>
              <a:gd name="connsiteY3" fmla="*/ 0 h 6516987"/>
              <a:gd name="connsiteX4" fmla="*/ 2555287 w 11769505"/>
              <a:gd name="connsiteY4" fmla="*/ 0 h 6516987"/>
              <a:gd name="connsiteX5" fmla="*/ 3230333 w 11769505"/>
              <a:gd name="connsiteY5" fmla="*/ 0 h 6516987"/>
              <a:gd name="connsiteX6" fmla="*/ 4008353 w 11769505"/>
              <a:gd name="connsiteY6" fmla="*/ 0 h 6516987"/>
              <a:gd name="connsiteX7" fmla="*/ 4477453 w 11769505"/>
              <a:gd name="connsiteY7" fmla="*/ 0 h 6516987"/>
              <a:gd name="connsiteX8" fmla="*/ 4946553 w 11769505"/>
              <a:gd name="connsiteY8" fmla="*/ 0 h 6516987"/>
              <a:gd name="connsiteX9" fmla="*/ 5518626 w 11769505"/>
              <a:gd name="connsiteY9" fmla="*/ 0 h 6516987"/>
              <a:gd name="connsiteX10" fmla="*/ 6296645 w 11769505"/>
              <a:gd name="connsiteY10" fmla="*/ 0 h 6516987"/>
              <a:gd name="connsiteX11" fmla="*/ 6971692 w 11769505"/>
              <a:gd name="connsiteY11" fmla="*/ 0 h 6516987"/>
              <a:gd name="connsiteX12" fmla="*/ 7749711 w 11769505"/>
              <a:gd name="connsiteY12" fmla="*/ 0 h 6516987"/>
              <a:gd name="connsiteX13" fmla="*/ 8527731 w 11769505"/>
              <a:gd name="connsiteY13" fmla="*/ 0 h 6516987"/>
              <a:gd name="connsiteX14" fmla="*/ 9202777 w 11769505"/>
              <a:gd name="connsiteY14" fmla="*/ 0 h 6516987"/>
              <a:gd name="connsiteX15" fmla="*/ 9980796 w 11769505"/>
              <a:gd name="connsiteY15" fmla="*/ 0 h 6516987"/>
              <a:gd name="connsiteX16" fmla="*/ 11033411 w 11769505"/>
              <a:gd name="connsiteY16" fmla="*/ 0 h 6516987"/>
              <a:gd name="connsiteX17" fmla="*/ 11769505 w 11769505"/>
              <a:gd name="connsiteY17" fmla="*/ 736094 h 6516987"/>
              <a:gd name="connsiteX18" fmla="*/ 11769505 w 11769505"/>
              <a:gd name="connsiteY18" fmla="*/ 1296627 h 6516987"/>
              <a:gd name="connsiteX19" fmla="*/ 11769505 w 11769505"/>
              <a:gd name="connsiteY19" fmla="*/ 1705816 h 6516987"/>
              <a:gd name="connsiteX20" fmla="*/ 11769505 w 11769505"/>
              <a:gd name="connsiteY20" fmla="*/ 2165454 h 6516987"/>
              <a:gd name="connsiteX21" fmla="*/ 11769505 w 11769505"/>
              <a:gd name="connsiteY21" fmla="*/ 2725987 h 6516987"/>
              <a:gd name="connsiteX22" fmla="*/ 11769505 w 11769505"/>
              <a:gd name="connsiteY22" fmla="*/ 3236072 h 6516987"/>
              <a:gd name="connsiteX23" fmla="*/ 11769505 w 11769505"/>
              <a:gd name="connsiteY23" fmla="*/ 3796605 h 6516987"/>
              <a:gd name="connsiteX24" fmla="*/ 11769505 w 11769505"/>
              <a:gd name="connsiteY24" fmla="*/ 4306691 h 6516987"/>
              <a:gd name="connsiteX25" fmla="*/ 11769505 w 11769505"/>
              <a:gd name="connsiteY25" fmla="*/ 4816776 h 6516987"/>
              <a:gd name="connsiteX26" fmla="*/ 11769505 w 11769505"/>
              <a:gd name="connsiteY26" fmla="*/ 5225965 h 6516987"/>
              <a:gd name="connsiteX27" fmla="*/ 11769505 w 11769505"/>
              <a:gd name="connsiteY27" fmla="*/ 5780893 h 6516987"/>
              <a:gd name="connsiteX28" fmla="*/ 11033411 w 11769505"/>
              <a:gd name="connsiteY28" fmla="*/ 6516987 h 6516987"/>
              <a:gd name="connsiteX29" fmla="*/ 10358365 w 11769505"/>
              <a:gd name="connsiteY29" fmla="*/ 6516987 h 6516987"/>
              <a:gd name="connsiteX30" fmla="*/ 9889265 w 11769505"/>
              <a:gd name="connsiteY30" fmla="*/ 6516987 h 6516987"/>
              <a:gd name="connsiteX31" fmla="*/ 9214218 w 11769505"/>
              <a:gd name="connsiteY31" fmla="*/ 6516987 h 6516987"/>
              <a:gd name="connsiteX32" fmla="*/ 8848092 w 11769505"/>
              <a:gd name="connsiteY32" fmla="*/ 6516987 h 6516987"/>
              <a:gd name="connsiteX33" fmla="*/ 8070072 w 11769505"/>
              <a:gd name="connsiteY33" fmla="*/ 6516987 h 6516987"/>
              <a:gd name="connsiteX34" fmla="*/ 7497999 w 11769505"/>
              <a:gd name="connsiteY34" fmla="*/ 6516987 h 6516987"/>
              <a:gd name="connsiteX35" fmla="*/ 6925926 w 11769505"/>
              <a:gd name="connsiteY35" fmla="*/ 6516987 h 6516987"/>
              <a:gd name="connsiteX36" fmla="*/ 6662772 w 11769505"/>
              <a:gd name="connsiteY36" fmla="*/ 6516987 h 6516987"/>
              <a:gd name="connsiteX37" fmla="*/ 6399618 w 11769505"/>
              <a:gd name="connsiteY37" fmla="*/ 6516987 h 6516987"/>
              <a:gd name="connsiteX38" fmla="*/ 5827545 w 11769505"/>
              <a:gd name="connsiteY38" fmla="*/ 6516987 h 6516987"/>
              <a:gd name="connsiteX39" fmla="*/ 5564392 w 11769505"/>
              <a:gd name="connsiteY39" fmla="*/ 6516987 h 6516987"/>
              <a:gd name="connsiteX40" fmla="*/ 5198265 w 11769505"/>
              <a:gd name="connsiteY40" fmla="*/ 6516987 h 6516987"/>
              <a:gd name="connsiteX41" fmla="*/ 4832138 w 11769505"/>
              <a:gd name="connsiteY41" fmla="*/ 6516987 h 6516987"/>
              <a:gd name="connsiteX42" fmla="*/ 4363038 w 11769505"/>
              <a:gd name="connsiteY42" fmla="*/ 6516987 h 6516987"/>
              <a:gd name="connsiteX43" fmla="*/ 3893938 w 11769505"/>
              <a:gd name="connsiteY43" fmla="*/ 6516987 h 6516987"/>
              <a:gd name="connsiteX44" fmla="*/ 3424838 w 11769505"/>
              <a:gd name="connsiteY44" fmla="*/ 6516987 h 6516987"/>
              <a:gd name="connsiteX45" fmla="*/ 2852765 w 11769505"/>
              <a:gd name="connsiteY45" fmla="*/ 6516987 h 6516987"/>
              <a:gd name="connsiteX46" fmla="*/ 2177718 w 11769505"/>
              <a:gd name="connsiteY46" fmla="*/ 6516987 h 6516987"/>
              <a:gd name="connsiteX47" fmla="*/ 1502672 w 11769505"/>
              <a:gd name="connsiteY47" fmla="*/ 6516987 h 6516987"/>
              <a:gd name="connsiteX48" fmla="*/ 736094 w 11769505"/>
              <a:gd name="connsiteY48" fmla="*/ 6516987 h 6516987"/>
              <a:gd name="connsiteX49" fmla="*/ 0 w 11769505"/>
              <a:gd name="connsiteY49" fmla="*/ 5780893 h 6516987"/>
              <a:gd name="connsiteX50" fmla="*/ 0 w 11769505"/>
              <a:gd name="connsiteY50" fmla="*/ 5169912 h 6516987"/>
              <a:gd name="connsiteX51" fmla="*/ 0 w 11769505"/>
              <a:gd name="connsiteY51" fmla="*/ 4760723 h 6516987"/>
              <a:gd name="connsiteX52" fmla="*/ 0 w 11769505"/>
              <a:gd name="connsiteY52" fmla="*/ 4351533 h 6516987"/>
              <a:gd name="connsiteX53" fmla="*/ 0 w 11769505"/>
              <a:gd name="connsiteY53" fmla="*/ 3690104 h 6516987"/>
              <a:gd name="connsiteX54" fmla="*/ 0 w 11769505"/>
              <a:gd name="connsiteY54" fmla="*/ 3230467 h 6516987"/>
              <a:gd name="connsiteX55" fmla="*/ 0 w 11769505"/>
              <a:gd name="connsiteY55" fmla="*/ 2569038 h 6516987"/>
              <a:gd name="connsiteX56" fmla="*/ 0 w 11769505"/>
              <a:gd name="connsiteY56" fmla="*/ 2008504 h 6516987"/>
              <a:gd name="connsiteX57" fmla="*/ 0 w 11769505"/>
              <a:gd name="connsiteY57" fmla="*/ 1397523 h 6516987"/>
              <a:gd name="connsiteX58" fmla="*/ 0 w 11769505"/>
              <a:gd name="connsiteY58" fmla="*/ 736094 h 651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769505" h="6516987" fill="none" extrusionOk="0">
                <a:moveTo>
                  <a:pt x="0" y="736094"/>
                </a:moveTo>
                <a:cubicBezTo>
                  <a:pt x="22531" y="267349"/>
                  <a:pt x="323468" y="-90296"/>
                  <a:pt x="736094" y="0"/>
                </a:cubicBezTo>
                <a:cubicBezTo>
                  <a:pt x="942991" y="-34240"/>
                  <a:pt x="1153230" y="58656"/>
                  <a:pt x="1411140" y="0"/>
                </a:cubicBezTo>
                <a:cubicBezTo>
                  <a:pt x="1682891" y="-45118"/>
                  <a:pt x="1875967" y="52678"/>
                  <a:pt x="2086187" y="0"/>
                </a:cubicBezTo>
                <a:cubicBezTo>
                  <a:pt x="2289989" y="-55193"/>
                  <a:pt x="2481146" y="13259"/>
                  <a:pt x="2555287" y="0"/>
                </a:cubicBezTo>
                <a:cubicBezTo>
                  <a:pt x="2694613" y="-61722"/>
                  <a:pt x="3015238" y="30631"/>
                  <a:pt x="3333306" y="0"/>
                </a:cubicBezTo>
                <a:cubicBezTo>
                  <a:pt x="3633194" y="-45799"/>
                  <a:pt x="3822686" y="16747"/>
                  <a:pt x="4008353" y="0"/>
                </a:cubicBezTo>
                <a:cubicBezTo>
                  <a:pt x="4234889" y="-51445"/>
                  <a:pt x="4399600" y="-15577"/>
                  <a:pt x="4786372" y="0"/>
                </a:cubicBezTo>
                <a:cubicBezTo>
                  <a:pt x="5175394" y="5337"/>
                  <a:pt x="4946306" y="7722"/>
                  <a:pt x="5049526" y="0"/>
                </a:cubicBezTo>
                <a:cubicBezTo>
                  <a:pt x="5136410" y="9193"/>
                  <a:pt x="5254938" y="39421"/>
                  <a:pt x="5415653" y="0"/>
                </a:cubicBezTo>
                <a:cubicBezTo>
                  <a:pt x="5568306" y="9046"/>
                  <a:pt x="5735939" y="38003"/>
                  <a:pt x="5884752" y="0"/>
                </a:cubicBezTo>
                <a:cubicBezTo>
                  <a:pt x="6059430" y="-31639"/>
                  <a:pt x="6302681" y="38068"/>
                  <a:pt x="6456826" y="0"/>
                </a:cubicBezTo>
                <a:cubicBezTo>
                  <a:pt x="6624427" y="25256"/>
                  <a:pt x="6803878" y="30351"/>
                  <a:pt x="7131872" y="0"/>
                </a:cubicBezTo>
                <a:cubicBezTo>
                  <a:pt x="7436965" y="631"/>
                  <a:pt x="7244719" y="32538"/>
                  <a:pt x="7395026" y="0"/>
                </a:cubicBezTo>
                <a:cubicBezTo>
                  <a:pt x="7518144" y="-25519"/>
                  <a:pt x="7657987" y="60141"/>
                  <a:pt x="7864126" y="0"/>
                </a:cubicBezTo>
                <a:cubicBezTo>
                  <a:pt x="8079965" y="-9830"/>
                  <a:pt x="8141635" y="33304"/>
                  <a:pt x="8333226" y="0"/>
                </a:cubicBezTo>
                <a:cubicBezTo>
                  <a:pt x="8518906" y="-14130"/>
                  <a:pt x="8621942" y="16851"/>
                  <a:pt x="8699352" y="0"/>
                </a:cubicBezTo>
                <a:cubicBezTo>
                  <a:pt x="8789632" y="-24671"/>
                  <a:pt x="9078694" y="-13942"/>
                  <a:pt x="9168452" y="0"/>
                </a:cubicBezTo>
                <a:cubicBezTo>
                  <a:pt x="9244860" y="8472"/>
                  <a:pt x="9465854" y="-13177"/>
                  <a:pt x="9637552" y="0"/>
                </a:cubicBezTo>
                <a:cubicBezTo>
                  <a:pt x="9797161" y="-41002"/>
                  <a:pt x="10026785" y="44554"/>
                  <a:pt x="10312599" y="0"/>
                </a:cubicBezTo>
                <a:cubicBezTo>
                  <a:pt x="10649673" y="-22877"/>
                  <a:pt x="10749233" y="26790"/>
                  <a:pt x="11033411" y="0"/>
                </a:cubicBezTo>
                <a:cubicBezTo>
                  <a:pt x="11499303" y="-1528"/>
                  <a:pt x="11786632" y="231503"/>
                  <a:pt x="11769505" y="736094"/>
                </a:cubicBezTo>
                <a:cubicBezTo>
                  <a:pt x="11804441" y="889716"/>
                  <a:pt x="11737913" y="1077209"/>
                  <a:pt x="11769505" y="1195731"/>
                </a:cubicBezTo>
                <a:cubicBezTo>
                  <a:pt x="11789369" y="1343652"/>
                  <a:pt x="11738520" y="1413957"/>
                  <a:pt x="11769505" y="1604920"/>
                </a:cubicBezTo>
                <a:cubicBezTo>
                  <a:pt x="11795346" y="1782525"/>
                  <a:pt x="11762751" y="1809580"/>
                  <a:pt x="11769505" y="2014110"/>
                </a:cubicBezTo>
                <a:cubicBezTo>
                  <a:pt x="11807613" y="2218736"/>
                  <a:pt x="11737092" y="2381326"/>
                  <a:pt x="11769505" y="2574643"/>
                </a:cubicBezTo>
                <a:cubicBezTo>
                  <a:pt x="11784090" y="2749840"/>
                  <a:pt x="11732331" y="2899209"/>
                  <a:pt x="11769505" y="3084728"/>
                </a:cubicBezTo>
                <a:cubicBezTo>
                  <a:pt x="11812484" y="3253053"/>
                  <a:pt x="11703389" y="3397474"/>
                  <a:pt x="11769505" y="3594813"/>
                </a:cubicBezTo>
                <a:cubicBezTo>
                  <a:pt x="11798364" y="3781715"/>
                  <a:pt x="11803914" y="3916056"/>
                  <a:pt x="11769505" y="4155347"/>
                </a:cubicBezTo>
                <a:cubicBezTo>
                  <a:pt x="11760666" y="4358888"/>
                  <a:pt x="11779386" y="4591946"/>
                  <a:pt x="11769505" y="4715880"/>
                </a:cubicBezTo>
                <a:cubicBezTo>
                  <a:pt x="11777712" y="4827984"/>
                  <a:pt x="11730660" y="5476505"/>
                  <a:pt x="11769505" y="5780893"/>
                </a:cubicBezTo>
                <a:cubicBezTo>
                  <a:pt x="11687085" y="6225591"/>
                  <a:pt x="11497092" y="6536056"/>
                  <a:pt x="11033411" y="6516987"/>
                </a:cubicBezTo>
                <a:cubicBezTo>
                  <a:pt x="10970314" y="6509046"/>
                  <a:pt x="10902723" y="6508354"/>
                  <a:pt x="10770257" y="6516987"/>
                </a:cubicBezTo>
                <a:cubicBezTo>
                  <a:pt x="10650860" y="6550236"/>
                  <a:pt x="10633109" y="6506495"/>
                  <a:pt x="10507104" y="6516987"/>
                </a:cubicBezTo>
                <a:cubicBezTo>
                  <a:pt x="10390755" y="6527733"/>
                  <a:pt x="10372933" y="6510879"/>
                  <a:pt x="10243950" y="6516987"/>
                </a:cubicBezTo>
                <a:cubicBezTo>
                  <a:pt x="10109809" y="6534091"/>
                  <a:pt x="9951479" y="6541934"/>
                  <a:pt x="9671877" y="6516987"/>
                </a:cubicBezTo>
                <a:cubicBezTo>
                  <a:pt x="9397181" y="6543731"/>
                  <a:pt x="9295978" y="6477072"/>
                  <a:pt x="9099804" y="6516987"/>
                </a:cubicBezTo>
                <a:cubicBezTo>
                  <a:pt x="8926664" y="6539341"/>
                  <a:pt x="8527529" y="6428017"/>
                  <a:pt x="8321784" y="6516987"/>
                </a:cubicBezTo>
                <a:cubicBezTo>
                  <a:pt x="8096292" y="6555915"/>
                  <a:pt x="8134365" y="6500952"/>
                  <a:pt x="8058631" y="6516987"/>
                </a:cubicBezTo>
                <a:cubicBezTo>
                  <a:pt x="8001728" y="6515153"/>
                  <a:pt x="7534568" y="6417190"/>
                  <a:pt x="7383584" y="6516987"/>
                </a:cubicBezTo>
                <a:cubicBezTo>
                  <a:pt x="7169077" y="6609112"/>
                  <a:pt x="6919901" y="6476719"/>
                  <a:pt x="6605565" y="6516987"/>
                </a:cubicBezTo>
                <a:cubicBezTo>
                  <a:pt x="6284213" y="6517438"/>
                  <a:pt x="6237766" y="6501807"/>
                  <a:pt x="6033492" y="6516987"/>
                </a:cubicBezTo>
                <a:cubicBezTo>
                  <a:pt x="5841977" y="6544758"/>
                  <a:pt x="5735532" y="6491205"/>
                  <a:pt x="5564392" y="6516987"/>
                </a:cubicBezTo>
                <a:cubicBezTo>
                  <a:pt x="5317190" y="6563662"/>
                  <a:pt x="4997914" y="6439330"/>
                  <a:pt x="4786372" y="6516987"/>
                </a:cubicBezTo>
                <a:cubicBezTo>
                  <a:pt x="4573091" y="6622493"/>
                  <a:pt x="4514061" y="6493169"/>
                  <a:pt x="4420245" y="6516987"/>
                </a:cubicBezTo>
                <a:cubicBezTo>
                  <a:pt x="4339462" y="6529657"/>
                  <a:pt x="4251836" y="6491570"/>
                  <a:pt x="4157092" y="6516987"/>
                </a:cubicBezTo>
                <a:cubicBezTo>
                  <a:pt x="4079239" y="6521908"/>
                  <a:pt x="3808006" y="6509905"/>
                  <a:pt x="3687992" y="6516987"/>
                </a:cubicBezTo>
                <a:cubicBezTo>
                  <a:pt x="3590628" y="6527482"/>
                  <a:pt x="3400063" y="6499797"/>
                  <a:pt x="3321865" y="6516987"/>
                </a:cubicBezTo>
                <a:cubicBezTo>
                  <a:pt x="3258929" y="6571077"/>
                  <a:pt x="3062266" y="6481776"/>
                  <a:pt x="2955738" y="6516987"/>
                </a:cubicBezTo>
                <a:cubicBezTo>
                  <a:pt x="2766496" y="6540026"/>
                  <a:pt x="2421198" y="6537389"/>
                  <a:pt x="2177718" y="6516987"/>
                </a:cubicBezTo>
                <a:cubicBezTo>
                  <a:pt x="1897250" y="6560988"/>
                  <a:pt x="2016623" y="6490983"/>
                  <a:pt x="1914565" y="6516987"/>
                </a:cubicBezTo>
                <a:cubicBezTo>
                  <a:pt x="1793564" y="6526204"/>
                  <a:pt x="1708763" y="6475098"/>
                  <a:pt x="1548438" y="6516987"/>
                </a:cubicBezTo>
                <a:cubicBezTo>
                  <a:pt x="1411996" y="6569325"/>
                  <a:pt x="1075858" y="6515150"/>
                  <a:pt x="736094" y="6516987"/>
                </a:cubicBezTo>
                <a:cubicBezTo>
                  <a:pt x="370991" y="6591270"/>
                  <a:pt x="63279" y="6134412"/>
                  <a:pt x="0" y="5780893"/>
                </a:cubicBezTo>
                <a:cubicBezTo>
                  <a:pt x="-24858" y="5635603"/>
                  <a:pt x="25678" y="5420759"/>
                  <a:pt x="0" y="5270808"/>
                </a:cubicBezTo>
                <a:cubicBezTo>
                  <a:pt x="-55441" y="5180926"/>
                  <a:pt x="-1885" y="4935860"/>
                  <a:pt x="0" y="4609379"/>
                </a:cubicBezTo>
                <a:cubicBezTo>
                  <a:pt x="-73988" y="4320024"/>
                  <a:pt x="38597" y="4247723"/>
                  <a:pt x="0" y="3947949"/>
                </a:cubicBezTo>
                <a:cubicBezTo>
                  <a:pt x="-70181" y="3623880"/>
                  <a:pt x="24982" y="3648214"/>
                  <a:pt x="0" y="3437864"/>
                </a:cubicBezTo>
                <a:cubicBezTo>
                  <a:pt x="6445" y="3260678"/>
                  <a:pt x="-6830" y="3101094"/>
                  <a:pt x="0" y="2978227"/>
                </a:cubicBezTo>
                <a:cubicBezTo>
                  <a:pt x="18753" y="2854552"/>
                  <a:pt x="45321" y="2551408"/>
                  <a:pt x="0" y="2417694"/>
                </a:cubicBezTo>
                <a:cubicBezTo>
                  <a:pt x="-50915" y="2259308"/>
                  <a:pt x="25338" y="2122997"/>
                  <a:pt x="0" y="1907608"/>
                </a:cubicBezTo>
                <a:cubicBezTo>
                  <a:pt x="-62539" y="1718853"/>
                  <a:pt x="37338" y="1689079"/>
                  <a:pt x="0" y="1498419"/>
                </a:cubicBezTo>
                <a:cubicBezTo>
                  <a:pt x="-73996" y="1313799"/>
                  <a:pt x="46150" y="921772"/>
                  <a:pt x="0" y="736094"/>
                </a:cubicBezTo>
                <a:close/>
              </a:path>
              <a:path w="11769505" h="6516987" stroke="0" extrusionOk="0">
                <a:moveTo>
                  <a:pt x="0" y="736094"/>
                </a:moveTo>
                <a:cubicBezTo>
                  <a:pt x="-103311" y="410020"/>
                  <a:pt x="217295" y="-10142"/>
                  <a:pt x="736094" y="0"/>
                </a:cubicBezTo>
                <a:cubicBezTo>
                  <a:pt x="985101" y="-13738"/>
                  <a:pt x="1062482" y="48457"/>
                  <a:pt x="1308167" y="0"/>
                </a:cubicBezTo>
                <a:cubicBezTo>
                  <a:pt x="1538773" y="-39193"/>
                  <a:pt x="1779383" y="64774"/>
                  <a:pt x="1983214" y="0"/>
                </a:cubicBezTo>
                <a:cubicBezTo>
                  <a:pt x="2190908" y="-71841"/>
                  <a:pt x="2235810" y="49263"/>
                  <a:pt x="2555287" y="0"/>
                </a:cubicBezTo>
                <a:cubicBezTo>
                  <a:pt x="2826030" y="-27070"/>
                  <a:pt x="3089150" y="71868"/>
                  <a:pt x="3230333" y="0"/>
                </a:cubicBezTo>
                <a:cubicBezTo>
                  <a:pt x="3405631" y="-49848"/>
                  <a:pt x="3765436" y="83651"/>
                  <a:pt x="4008353" y="0"/>
                </a:cubicBezTo>
                <a:cubicBezTo>
                  <a:pt x="4266568" y="-49443"/>
                  <a:pt x="4366938" y="70606"/>
                  <a:pt x="4477453" y="0"/>
                </a:cubicBezTo>
                <a:cubicBezTo>
                  <a:pt x="4583627" y="-53909"/>
                  <a:pt x="4853829" y="17246"/>
                  <a:pt x="4946553" y="0"/>
                </a:cubicBezTo>
                <a:cubicBezTo>
                  <a:pt x="5059167" y="-23291"/>
                  <a:pt x="5362981" y="51407"/>
                  <a:pt x="5518626" y="0"/>
                </a:cubicBezTo>
                <a:cubicBezTo>
                  <a:pt x="5650158" y="-39136"/>
                  <a:pt x="6011494" y="59563"/>
                  <a:pt x="6296645" y="0"/>
                </a:cubicBezTo>
                <a:cubicBezTo>
                  <a:pt x="6610822" y="-45756"/>
                  <a:pt x="6742958" y="90870"/>
                  <a:pt x="6971692" y="0"/>
                </a:cubicBezTo>
                <a:cubicBezTo>
                  <a:pt x="7253652" y="-109154"/>
                  <a:pt x="7344615" y="88680"/>
                  <a:pt x="7749711" y="0"/>
                </a:cubicBezTo>
                <a:cubicBezTo>
                  <a:pt x="8126252" y="-90270"/>
                  <a:pt x="8188056" y="29197"/>
                  <a:pt x="8527731" y="0"/>
                </a:cubicBezTo>
                <a:cubicBezTo>
                  <a:pt x="8899054" y="8384"/>
                  <a:pt x="9036810" y="-31637"/>
                  <a:pt x="9202777" y="0"/>
                </a:cubicBezTo>
                <a:cubicBezTo>
                  <a:pt x="9349178" y="-35459"/>
                  <a:pt x="9577972" y="2752"/>
                  <a:pt x="9980796" y="0"/>
                </a:cubicBezTo>
                <a:cubicBezTo>
                  <a:pt x="10393932" y="-49071"/>
                  <a:pt x="10565992" y="101039"/>
                  <a:pt x="11033411" y="0"/>
                </a:cubicBezTo>
                <a:cubicBezTo>
                  <a:pt x="11328939" y="140112"/>
                  <a:pt x="11852300" y="342174"/>
                  <a:pt x="11769505" y="736094"/>
                </a:cubicBezTo>
                <a:cubicBezTo>
                  <a:pt x="11780176" y="969578"/>
                  <a:pt x="11742258" y="1176756"/>
                  <a:pt x="11769505" y="1296627"/>
                </a:cubicBezTo>
                <a:cubicBezTo>
                  <a:pt x="11771615" y="1417192"/>
                  <a:pt x="11728643" y="1516282"/>
                  <a:pt x="11769505" y="1705816"/>
                </a:cubicBezTo>
                <a:cubicBezTo>
                  <a:pt x="11816140" y="1897211"/>
                  <a:pt x="11734564" y="1951930"/>
                  <a:pt x="11769505" y="2165454"/>
                </a:cubicBezTo>
                <a:cubicBezTo>
                  <a:pt x="11787029" y="2405689"/>
                  <a:pt x="11711076" y="2471766"/>
                  <a:pt x="11769505" y="2725987"/>
                </a:cubicBezTo>
                <a:cubicBezTo>
                  <a:pt x="11813436" y="2982391"/>
                  <a:pt x="11762776" y="3043584"/>
                  <a:pt x="11769505" y="3236072"/>
                </a:cubicBezTo>
                <a:cubicBezTo>
                  <a:pt x="11784388" y="3362026"/>
                  <a:pt x="11719638" y="3625769"/>
                  <a:pt x="11769505" y="3796605"/>
                </a:cubicBezTo>
                <a:cubicBezTo>
                  <a:pt x="11818020" y="3965241"/>
                  <a:pt x="11732909" y="4071488"/>
                  <a:pt x="11769505" y="4306691"/>
                </a:cubicBezTo>
                <a:cubicBezTo>
                  <a:pt x="11818664" y="4562228"/>
                  <a:pt x="11702461" y="4677583"/>
                  <a:pt x="11769505" y="4816776"/>
                </a:cubicBezTo>
                <a:cubicBezTo>
                  <a:pt x="11810692" y="4954552"/>
                  <a:pt x="11731781" y="5050682"/>
                  <a:pt x="11769505" y="5225965"/>
                </a:cubicBezTo>
                <a:cubicBezTo>
                  <a:pt x="11809343" y="5407140"/>
                  <a:pt x="11700453" y="5683335"/>
                  <a:pt x="11769505" y="5780893"/>
                </a:cubicBezTo>
                <a:cubicBezTo>
                  <a:pt x="11790742" y="6165597"/>
                  <a:pt x="11433200" y="6583442"/>
                  <a:pt x="11033411" y="6516987"/>
                </a:cubicBezTo>
                <a:cubicBezTo>
                  <a:pt x="10858639" y="6576948"/>
                  <a:pt x="10638053" y="6517288"/>
                  <a:pt x="10358365" y="6516987"/>
                </a:cubicBezTo>
                <a:cubicBezTo>
                  <a:pt x="10087322" y="6547922"/>
                  <a:pt x="10060611" y="6482856"/>
                  <a:pt x="9889265" y="6516987"/>
                </a:cubicBezTo>
                <a:cubicBezTo>
                  <a:pt x="9747050" y="6549383"/>
                  <a:pt x="9477247" y="6499322"/>
                  <a:pt x="9214218" y="6516987"/>
                </a:cubicBezTo>
                <a:cubicBezTo>
                  <a:pt x="8976175" y="6587152"/>
                  <a:pt x="8962437" y="6473201"/>
                  <a:pt x="8848092" y="6516987"/>
                </a:cubicBezTo>
                <a:cubicBezTo>
                  <a:pt x="8748552" y="6576450"/>
                  <a:pt x="8484469" y="6501024"/>
                  <a:pt x="8070072" y="6516987"/>
                </a:cubicBezTo>
                <a:cubicBezTo>
                  <a:pt x="7731300" y="6600249"/>
                  <a:pt x="7812603" y="6451729"/>
                  <a:pt x="7497999" y="6516987"/>
                </a:cubicBezTo>
                <a:cubicBezTo>
                  <a:pt x="7209032" y="6577899"/>
                  <a:pt x="7066848" y="6470325"/>
                  <a:pt x="6925926" y="6516987"/>
                </a:cubicBezTo>
                <a:cubicBezTo>
                  <a:pt x="6805803" y="6590755"/>
                  <a:pt x="6755487" y="6507079"/>
                  <a:pt x="6662772" y="6516987"/>
                </a:cubicBezTo>
                <a:cubicBezTo>
                  <a:pt x="6602294" y="6545864"/>
                  <a:pt x="6481175" y="6487843"/>
                  <a:pt x="6399618" y="6516987"/>
                </a:cubicBezTo>
                <a:cubicBezTo>
                  <a:pt x="6312472" y="6561918"/>
                  <a:pt x="5959337" y="6494176"/>
                  <a:pt x="5827545" y="6516987"/>
                </a:cubicBezTo>
                <a:cubicBezTo>
                  <a:pt x="5701253" y="6529106"/>
                  <a:pt x="5632657" y="6498252"/>
                  <a:pt x="5564392" y="6516987"/>
                </a:cubicBezTo>
                <a:cubicBezTo>
                  <a:pt x="5516755" y="6538580"/>
                  <a:pt x="5358306" y="6506079"/>
                  <a:pt x="5198265" y="6516987"/>
                </a:cubicBezTo>
                <a:cubicBezTo>
                  <a:pt x="5021605" y="6535533"/>
                  <a:pt x="4967112" y="6475905"/>
                  <a:pt x="4832138" y="6516987"/>
                </a:cubicBezTo>
                <a:cubicBezTo>
                  <a:pt x="4735506" y="6529806"/>
                  <a:pt x="4562001" y="6476133"/>
                  <a:pt x="4363038" y="6516987"/>
                </a:cubicBezTo>
                <a:cubicBezTo>
                  <a:pt x="4172471" y="6545842"/>
                  <a:pt x="4128805" y="6477577"/>
                  <a:pt x="3893938" y="6516987"/>
                </a:cubicBezTo>
                <a:cubicBezTo>
                  <a:pt x="3653818" y="6534781"/>
                  <a:pt x="3613097" y="6520084"/>
                  <a:pt x="3424838" y="6516987"/>
                </a:cubicBezTo>
                <a:cubicBezTo>
                  <a:pt x="3206741" y="6486959"/>
                  <a:pt x="3052329" y="6463279"/>
                  <a:pt x="2852765" y="6516987"/>
                </a:cubicBezTo>
                <a:cubicBezTo>
                  <a:pt x="2648086" y="6587162"/>
                  <a:pt x="2480657" y="6498058"/>
                  <a:pt x="2177718" y="6516987"/>
                </a:cubicBezTo>
                <a:cubicBezTo>
                  <a:pt x="1941412" y="6542306"/>
                  <a:pt x="1662957" y="6442965"/>
                  <a:pt x="1502672" y="6516987"/>
                </a:cubicBezTo>
                <a:cubicBezTo>
                  <a:pt x="1384006" y="6630190"/>
                  <a:pt x="1010176" y="6392849"/>
                  <a:pt x="736094" y="6516987"/>
                </a:cubicBezTo>
                <a:cubicBezTo>
                  <a:pt x="368673" y="6587015"/>
                  <a:pt x="71273" y="6311350"/>
                  <a:pt x="0" y="5780893"/>
                </a:cubicBezTo>
                <a:cubicBezTo>
                  <a:pt x="-52591" y="5496218"/>
                  <a:pt x="39397" y="5325310"/>
                  <a:pt x="0" y="5169912"/>
                </a:cubicBezTo>
                <a:cubicBezTo>
                  <a:pt x="-29700" y="5052871"/>
                  <a:pt x="55600" y="4866150"/>
                  <a:pt x="0" y="4760723"/>
                </a:cubicBezTo>
                <a:cubicBezTo>
                  <a:pt x="-57876" y="4671534"/>
                  <a:pt x="-9464" y="4539690"/>
                  <a:pt x="0" y="4351533"/>
                </a:cubicBezTo>
                <a:cubicBezTo>
                  <a:pt x="-11580" y="4093300"/>
                  <a:pt x="69884" y="3937389"/>
                  <a:pt x="0" y="3690104"/>
                </a:cubicBezTo>
                <a:cubicBezTo>
                  <a:pt x="-47981" y="3453127"/>
                  <a:pt x="26050" y="3377599"/>
                  <a:pt x="0" y="3230467"/>
                </a:cubicBezTo>
                <a:cubicBezTo>
                  <a:pt x="-29232" y="3097986"/>
                  <a:pt x="52295" y="2737189"/>
                  <a:pt x="0" y="2569038"/>
                </a:cubicBezTo>
                <a:cubicBezTo>
                  <a:pt x="-80588" y="2398043"/>
                  <a:pt x="78662" y="2229458"/>
                  <a:pt x="0" y="2008504"/>
                </a:cubicBezTo>
                <a:cubicBezTo>
                  <a:pt x="-73997" y="1803496"/>
                  <a:pt x="56680" y="1527591"/>
                  <a:pt x="0" y="1397523"/>
                </a:cubicBezTo>
                <a:cubicBezTo>
                  <a:pt x="-21297" y="1309119"/>
                  <a:pt x="45829" y="996072"/>
                  <a:pt x="0" y="736094"/>
                </a:cubicBezTo>
                <a:close/>
              </a:path>
              <a:path w="11769505" h="6516987" fill="none" stroke="0" extrusionOk="0">
                <a:moveTo>
                  <a:pt x="0" y="736094"/>
                </a:moveTo>
                <a:cubicBezTo>
                  <a:pt x="-68367" y="359271"/>
                  <a:pt x="322685" y="-110660"/>
                  <a:pt x="736094" y="0"/>
                </a:cubicBezTo>
                <a:cubicBezTo>
                  <a:pt x="964173" y="-1088"/>
                  <a:pt x="1095242" y="21311"/>
                  <a:pt x="1411140" y="0"/>
                </a:cubicBezTo>
                <a:cubicBezTo>
                  <a:pt x="1740595" y="-33881"/>
                  <a:pt x="1919188" y="45718"/>
                  <a:pt x="2086187" y="0"/>
                </a:cubicBezTo>
                <a:cubicBezTo>
                  <a:pt x="2310123" y="-52400"/>
                  <a:pt x="2459052" y="24847"/>
                  <a:pt x="2555287" y="0"/>
                </a:cubicBezTo>
                <a:cubicBezTo>
                  <a:pt x="2676349" y="-33032"/>
                  <a:pt x="3020084" y="95333"/>
                  <a:pt x="3333306" y="0"/>
                </a:cubicBezTo>
                <a:cubicBezTo>
                  <a:pt x="3632542" y="-28028"/>
                  <a:pt x="3765722" y="614"/>
                  <a:pt x="4008353" y="0"/>
                </a:cubicBezTo>
                <a:cubicBezTo>
                  <a:pt x="4202026" y="-12059"/>
                  <a:pt x="4428221" y="5265"/>
                  <a:pt x="4786372" y="0"/>
                </a:cubicBezTo>
                <a:cubicBezTo>
                  <a:pt x="5119303" y="-466"/>
                  <a:pt x="4953400" y="16671"/>
                  <a:pt x="5049526" y="0"/>
                </a:cubicBezTo>
                <a:cubicBezTo>
                  <a:pt x="5160656" y="-24787"/>
                  <a:pt x="5270323" y="6312"/>
                  <a:pt x="5415653" y="0"/>
                </a:cubicBezTo>
                <a:cubicBezTo>
                  <a:pt x="5605658" y="-42881"/>
                  <a:pt x="5763677" y="6660"/>
                  <a:pt x="5884752" y="0"/>
                </a:cubicBezTo>
                <a:cubicBezTo>
                  <a:pt x="6065918" y="-18451"/>
                  <a:pt x="6317192" y="22106"/>
                  <a:pt x="6456826" y="0"/>
                </a:cubicBezTo>
                <a:cubicBezTo>
                  <a:pt x="6561295" y="-17155"/>
                  <a:pt x="6829526" y="-19144"/>
                  <a:pt x="7131872" y="0"/>
                </a:cubicBezTo>
                <a:cubicBezTo>
                  <a:pt x="7466180" y="-15804"/>
                  <a:pt x="7271892" y="-17269"/>
                  <a:pt x="7395026" y="0"/>
                </a:cubicBezTo>
                <a:cubicBezTo>
                  <a:pt x="7526789" y="8616"/>
                  <a:pt x="7665804" y="24546"/>
                  <a:pt x="7864126" y="0"/>
                </a:cubicBezTo>
                <a:cubicBezTo>
                  <a:pt x="8064376" y="-50203"/>
                  <a:pt x="8163325" y="9656"/>
                  <a:pt x="8333226" y="0"/>
                </a:cubicBezTo>
                <a:cubicBezTo>
                  <a:pt x="8513754" y="-17745"/>
                  <a:pt x="8633910" y="31801"/>
                  <a:pt x="8699352" y="0"/>
                </a:cubicBezTo>
                <a:cubicBezTo>
                  <a:pt x="8782026" y="-20332"/>
                  <a:pt x="9085855" y="5172"/>
                  <a:pt x="9168452" y="0"/>
                </a:cubicBezTo>
                <a:cubicBezTo>
                  <a:pt x="9240064" y="23155"/>
                  <a:pt x="9524275" y="35655"/>
                  <a:pt x="9637552" y="0"/>
                </a:cubicBezTo>
                <a:cubicBezTo>
                  <a:pt x="9775170" y="5694"/>
                  <a:pt x="10016312" y="425"/>
                  <a:pt x="10312599" y="0"/>
                </a:cubicBezTo>
                <a:cubicBezTo>
                  <a:pt x="10645567" y="-17279"/>
                  <a:pt x="10749643" y="26308"/>
                  <a:pt x="11033411" y="0"/>
                </a:cubicBezTo>
                <a:cubicBezTo>
                  <a:pt x="11485275" y="5276"/>
                  <a:pt x="11792883" y="328774"/>
                  <a:pt x="11769505" y="736094"/>
                </a:cubicBezTo>
                <a:cubicBezTo>
                  <a:pt x="11774533" y="890407"/>
                  <a:pt x="11766290" y="1080467"/>
                  <a:pt x="11769505" y="1195731"/>
                </a:cubicBezTo>
                <a:cubicBezTo>
                  <a:pt x="11802283" y="1335213"/>
                  <a:pt x="11745383" y="1419564"/>
                  <a:pt x="11769505" y="1604920"/>
                </a:cubicBezTo>
                <a:cubicBezTo>
                  <a:pt x="11803425" y="1786202"/>
                  <a:pt x="11764358" y="1820628"/>
                  <a:pt x="11769505" y="2014110"/>
                </a:cubicBezTo>
                <a:cubicBezTo>
                  <a:pt x="11796521" y="2183839"/>
                  <a:pt x="11783211" y="2387627"/>
                  <a:pt x="11769505" y="2574643"/>
                </a:cubicBezTo>
                <a:cubicBezTo>
                  <a:pt x="11755931" y="2747416"/>
                  <a:pt x="11744895" y="2856244"/>
                  <a:pt x="11769505" y="3084728"/>
                </a:cubicBezTo>
                <a:cubicBezTo>
                  <a:pt x="11821041" y="3284409"/>
                  <a:pt x="11736889" y="3384397"/>
                  <a:pt x="11769505" y="3594813"/>
                </a:cubicBezTo>
                <a:cubicBezTo>
                  <a:pt x="11826740" y="3783059"/>
                  <a:pt x="11789945" y="3944533"/>
                  <a:pt x="11769505" y="4155347"/>
                </a:cubicBezTo>
                <a:cubicBezTo>
                  <a:pt x="11776772" y="4370258"/>
                  <a:pt x="11741606" y="4562806"/>
                  <a:pt x="11769505" y="4715880"/>
                </a:cubicBezTo>
                <a:cubicBezTo>
                  <a:pt x="11798472" y="4834209"/>
                  <a:pt x="11761822" y="5583162"/>
                  <a:pt x="11769505" y="5780893"/>
                </a:cubicBezTo>
                <a:cubicBezTo>
                  <a:pt x="11777819" y="6378414"/>
                  <a:pt x="11397037" y="6565651"/>
                  <a:pt x="11033411" y="6516987"/>
                </a:cubicBezTo>
                <a:cubicBezTo>
                  <a:pt x="10993099" y="6545437"/>
                  <a:pt x="10899775" y="6500731"/>
                  <a:pt x="10770257" y="6516987"/>
                </a:cubicBezTo>
                <a:cubicBezTo>
                  <a:pt x="10659909" y="6536694"/>
                  <a:pt x="10616458" y="6509892"/>
                  <a:pt x="10507104" y="6516987"/>
                </a:cubicBezTo>
                <a:cubicBezTo>
                  <a:pt x="10386417" y="6525624"/>
                  <a:pt x="10371857" y="6510454"/>
                  <a:pt x="10243950" y="6516987"/>
                </a:cubicBezTo>
                <a:cubicBezTo>
                  <a:pt x="10091765" y="6497200"/>
                  <a:pt x="9955137" y="6477124"/>
                  <a:pt x="9671877" y="6516987"/>
                </a:cubicBezTo>
                <a:cubicBezTo>
                  <a:pt x="9435315" y="6522601"/>
                  <a:pt x="9279907" y="6482674"/>
                  <a:pt x="9099804" y="6516987"/>
                </a:cubicBezTo>
                <a:cubicBezTo>
                  <a:pt x="8919670" y="6597382"/>
                  <a:pt x="8540255" y="6490310"/>
                  <a:pt x="8321784" y="6516987"/>
                </a:cubicBezTo>
                <a:cubicBezTo>
                  <a:pt x="8101369" y="6559572"/>
                  <a:pt x="8138509" y="6512176"/>
                  <a:pt x="8058631" y="6516987"/>
                </a:cubicBezTo>
                <a:cubicBezTo>
                  <a:pt x="7984466" y="6507570"/>
                  <a:pt x="7600178" y="6383316"/>
                  <a:pt x="7383584" y="6516987"/>
                </a:cubicBezTo>
                <a:cubicBezTo>
                  <a:pt x="7150386" y="6608030"/>
                  <a:pt x="6869991" y="6531280"/>
                  <a:pt x="6605565" y="6516987"/>
                </a:cubicBezTo>
                <a:cubicBezTo>
                  <a:pt x="6287543" y="6532172"/>
                  <a:pt x="6242236" y="6507761"/>
                  <a:pt x="6033492" y="6516987"/>
                </a:cubicBezTo>
                <a:cubicBezTo>
                  <a:pt x="5848510" y="6536959"/>
                  <a:pt x="5751796" y="6505311"/>
                  <a:pt x="5564392" y="6516987"/>
                </a:cubicBezTo>
                <a:cubicBezTo>
                  <a:pt x="5350067" y="6551674"/>
                  <a:pt x="5055236" y="6410679"/>
                  <a:pt x="4786372" y="6516987"/>
                </a:cubicBezTo>
                <a:cubicBezTo>
                  <a:pt x="4543840" y="6592221"/>
                  <a:pt x="4545010" y="6506610"/>
                  <a:pt x="4420245" y="6516987"/>
                </a:cubicBezTo>
                <a:cubicBezTo>
                  <a:pt x="4309775" y="6533833"/>
                  <a:pt x="4241720" y="6506553"/>
                  <a:pt x="4157092" y="6516987"/>
                </a:cubicBezTo>
                <a:cubicBezTo>
                  <a:pt x="4058312" y="6545027"/>
                  <a:pt x="3794605" y="6521652"/>
                  <a:pt x="3687992" y="6516987"/>
                </a:cubicBezTo>
                <a:cubicBezTo>
                  <a:pt x="3569038" y="6556796"/>
                  <a:pt x="3408256" y="6487385"/>
                  <a:pt x="3321865" y="6516987"/>
                </a:cubicBezTo>
                <a:cubicBezTo>
                  <a:pt x="3244806" y="6535459"/>
                  <a:pt x="3052698" y="6483946"/>
                  <a:pt x="2955738" y="6516987"/>
                </a:cubicBezTo>
                <a:cubicBezTo>
                  <a:pt x="2831327" y="6567484"/>
                  <a:pt x="2478717" y="6467272"/>
                  <a:pt x="2177718" y="6516987"/>
                </a:cubicBezTo>
                <a:cubicBezTo>
                  <a:pt x="1887668" y="6540858"/>
                  <a:pt x="2017202" y="6509584"/>
                  <a:pt x="1914565" y="6516987"/>
                </a:cubicBezTo>
                <a:cubicBezTo>
                  <a:pt x="1805029" y="6537309"/>
                  <a:pt x="1737628" y="6465582"/>
                  <a:pt x="1548438" y="6516987"/>
                </a:cubicBezTo>
                <a:cubicBezTo>
                  <a:pt x="1381607" y="6606830"/>
                  <a:pt x="1093288" y="6571696"/>
                  <a:pt x="736094" y="6516987"/>
                </a:cubicBezTo>
                <a:cubicBezTo>
                  <a:pt x="261464" y="6520244"/>
                  <a:pt x="162285" y="6175586"/>
                  <a:pt x="0" y="5780893"/>
                </a:cubicBezTo>
                <a:cubicBezTo>
                  <a:pt x="-35284" y="5572359"/>
                  <a:pt x="15180" y="5422548"/>
                  <a:pt x="0" y="5270808"/>
                </a:cubicBezTo>
                <a:cubicBezTo>
                  <a:pt x="-62685" y="5155988"/>
                  <a:pt x="29256" y="4886643"/>
                  <a:pt x="0" y="4609379"/>
                </a:cubicBezTo>
                <a:cubicBezTo>
                  <a:pt x="-38988" y="4334278"/>
                  <a:pt x="104246" y="4279607"/>
                  <a:pt x="0" y="3947949"/>
                </a:cubicBezTo>
                <a:cubicBezTo>
                  <a:pt x="-65000" y="3624844"/>
                  <a:pt x="-2292" y="3631145"/>
                  <a:pt x="0" y="3437864"/>
                </a:cubicBezTo>
                <a:cubicBezTo>
                  <a:pt x="-20579" y="3213884"/>
                  <a:pt x="39" y="3106451"/>
                  <a:pt x="0" y="2978227"/>
                </a:cubicBezTo>
                <a:cubicBezTo>
                  <a:pt x="-16612" y="2839450"/>
                  <a:pt x="-4013" y="2557403"/>
                  <a:pt x="0" y="2417694"/>
                </a:cubicBezTo>
                <a:cubicBezTo>
                  <a:pt x="-29893" y="2227127"/>
                  <a:pt x="79165" y="2100325"/>
                  <a:pt x="0" y="1907608"/>
                </a:cubicBezTo>
                <a:cubicBezTo>
                  <a:pt x="-46437" y="1745596"/>
                  <a:pt x="68234" y="1677512"/>
                  <a:pt x="0" y="1498419"/>
                </a:cubicBezTo>
                <a:cubicBezTo>
                  <a:pt x="-56358" y="1314894"/>
                  <a:pt x="39404" y="897314"/>
                  <a:pt x="0" y="736094"/>
                </a:cubicBezTo>
                <a:close/>
              </a:path>
            </a:pathLst>
          </a:custGeom>
          <a:solidFill>
            <a:schemeClr val="accent2"/>
          </a:solidFill>
          <a:ln>
            <a:solidFill>
              <a:schemeClr val="accent4">
                <a:lumMod val="90000"/>
              </a:schemeClr>
            </a:solidFill>
            <a:extLst>
              <a:ext uri="{C807C97D-BFC1-408E-A445-0C87EB9F89A2}">
                <ask:lineSketchStyleProps xmlns:ask="http://schemas.microsoft.com/office/drawing/2018/sketchyshapes" sd="3833128947">
                  <a:custGeom>
                    <a:avLst/>
                    <a:gdLst>
                      <a:gd name="connsiteX0" fmla="*/ 0 w 11769505"/>
                      <a:gd name="connsiteY0" fmla="*/ 736094 h 6516987"/>
                      <a:gd name="connsiteX1" fmla="*/ 736094 w 11769505"/>
                      <a:gd name="connsiteY1" fmla="*/ 0 h 6516987"/>
                      <a:gd name="connsiteX2" fmla="*/ 1411140 w 11769505"/>
                      <a:gd name="connsiteY2" fmla="*/ 0 h 6516987"/>
                      <a:gd name="connsiteX3" fmla="*/ 2086187 w 11769505"/>
                      <a:gd name="connsiteY3" fmla="*/ 0 h 6516987"/>
                      <a:gd name="connsiteX4" fmla="*/ 2555287 w 11769505"/>
                      <a:gd name="connsiteY4" fmla="*/ 0 h 6516987"/>
                      <a:gd name="connsiteX5" fmla="*/ 3333306 w 11769505"/>
                      <a:gd name="connsiteY5" fmla="*/ 0 h 6516987"/>
                      <a:gd name="connsiteX6" fmla="*/ 4008353 w 11769505"/>
                      <a:gd name="connsiteY6" fmla="*/ 0 h 6516987"/>
                      <a:gd name="connsiteX7" fmla="*/ 4786372 w 11769505"/>
                      <a:gd name="connsiteY7" fmla="*/ 0 h 6516987"/>
                      <a:gd name="connsiteX8" fmla="*/ 5049526 w 11769505"/>
                      <a:gd name="connsiteY8" fmla="*/ 0 h 6516987"/>
                      <a:gd name="connsiteX9" fmla="*/ 5415653 w 11769505"/>
                      <a:gd name="connsiteY9" fmla="*/ 0 h 6516987"/>
                      <a:gd name="connsiteX10" fmla="*/ 5884752 w 11769505"/>
                      <a:gd name="connsiteY10" fmla="*/ 0 h 6516987"/>
                      <a:gd name="connsiteX11" fmla="*/ 6456826 w 11769505"/>
                      <a:gd name="connsiteY11" fmla="*/ 0 h 6516987"/>
                      <a:gd name="connsiteX12" fmla="*/ 7131872 w 11769505"/>
                      <a:gd name="connsiteY12" fmla="*/ 0 h 6516987"/>
                      <a:gd name="connsiteX13" fmla="*/ 7395026 w 11769505"/>
                      <a:gd name="connsiteY13" fmla="*/ 0 h 6516987"/>
                      <a:gd name="connsiteX14" fmla="*/ 7864126 w 11769505"/>
                      <a:gd name="connsiteY14" fmla="*/ 0 h 6516987"/>
                      <a:gd name="connsiteX15" fmla="*/ 8333226 w 11769505"/>
                      <a:gd name="connsiteY15" fmla="*/ 0 h 6516987"/>
                      <a:gd name="connsiteX16" fmla="*/ 8699352 w 11769505"/>
                      <a:gd name="connsiteY16" fmla="*/ 0 h 6516987"/>
                      <a:gd name="connsiteX17" fmla="*/ 9168452 w 11769505"/>
                      <a:gd name="connsiteY17" fmla="*/ 0 h 6516987"/>
                      <a:gd name="connsiteX18" fmla="*/ 9637552 w 11769505"/>
                      <a:gd name="connsiteY18" fmla="*/ 0 h 6516987"/>
                      <a:gd name="connsiteX19" fmla="*/ 10312599 w 11769505"/>
                      <a:gd name="connsiteY19" fmla="*/ 0 h 6516987"/>
                      <a:gd name="connsiteX20" fmla="*/ 11033411 w 11769505"/>
                      <a:gd name="connsiteY20" fmla="*/ 0 h 6516987"/>
                      <a:gd name="connsiteX21" fmla="*/ 11769505 w 11769505"/>
                      <a:gd name="connsiteY21" fmla="*/ 736094 h 6516987"/>
                      <a:gd name="connsiteX22" fmla="*/ 11769505 w 11769505"/>
                      <a:gd name="connsiteY22" fmla="*/ 1195731 h 6516987"/>
                      <a:gd name="connsiteX23" fmla="*/ 11769505 w 11769505"/>
                      <a:gd name="connsiteY23" fmla="*/ 1604920 h 6516987"/>
                      <a:gd name="connsiteX24" fmla="*/ 11769505 w 11769505"/>
                      <a:gd name="connsiteY24" fmla="*/ 2014110 h 6516987"/>
                      <a:gd name="connsiteX25" fmla="*/ 11769505 w 11769505"/>
                      <a:gd name="connsiteY25" fmla="*/ 2574643 h 6516987"/>
                      <a:gd name="connsiteX26" fmla="*/ 11769505 w 11769505"/>
                      <a:gd name="connsiteY26" fmla="*/ 3084728 h 6516987"/>
                      <a:gd name="connsiteX27" fmla="*/ 11769505 w 11769505"/>
                      <a:gd name="connsiteY27" fmla="*/ 3594813 h 6516987"/>
                      <a:gd name="connsiteX28" fmla="*/ 11769505 w 11769505"/>
                      <a:gd name="connsiteY28" fmla="*/ 4155347 h 6516987"/>
                      <a:gd name="connsiteX29" fmla="*/ 11769505 w 11769505"/>
                      <a:gd name="connsiteY29" fmla="*/ 4715880 h 6516987"/>
                      <a:gd name="connsiteX30" fmla="*/ 11769505 w 11769505"/>
                      <a:gd name="connsiteY30" fmla="*/ 5780893 h 6516987"/>
                      <a:gd name="connsiteX31" fmla="*/ 11033411 w 11769505"/>
                      <a:gd name="connsiteY31" fmla="*/ 6516987 h 6516987"/>
                      <a:gd name="connsiteX32" fmla="*/ 10770257 w 11769505"/>
                      <a:gd name="connsiteY32" fmla="*/ 6516987 h 6516987"/>
                      <a:gd name="connsiteX33" fmla="*/ 10507104 w 11769505"/>
                      <a:gd name="connsiteY33" fmla="*/ 6516987 h 6516987"/>
                      <a:gd name="connsiteX34" fmla="*/ 10243950 w 11769505"/>
                      <a:gd name="connsiteY34" fmla="*/ 6516987 h 6516987"/>
                      <a:gd name="connsiteX35" fmla="*/ 9671877 w 11769505"/>
                      <a:gd name="connsiteY35" fmla="*/ 6516987 h 6516987"/>
                      <a:gd name="connsiteX36" fmla="*/ 9099804 w 11769505"/>
                      <a:gd name="connsiteY36" fmla="*/ 6516987 h 6516987"/>
                      <a:gd name="connsiteX37" fmla="*/ 8321784 w 11769505"/>
                      <a:gd name="connsiteY37" fmla="*/ 6516987 h 6516987"/>
                      <a:gd name="connsiteX38" fmla="*/ 8058631 w 11769505"/>
                      <a:gd name="connsiteY38" fmla="*/ 6516987 h 6516987"/>
                      <a:gd name="connsiteX39" fmla="*/ 7383584 w 11769505"/>
                      <a:gd name="connsiteY39" fmla="*/ 6516987 h 6516987"/>
                      <a:gd name="connsiteX40" fmla="*/ 6605565 w 11769505"/>
                      <a:gd name="connsiteY40" fmla="*/ 6516987 h 6516987"/>
                      <a:gd name="connsiteX41" fmla="*/ 6033492 w 11769505"/>
                      <a:gd name="connsiteY41" fmla="*/ 6516987 h 6516987"/>
                      <a:gd name="connsiteX42" fmla="*/ 5564392 w 11769505"/>
                      <a:gd name="connsiteY42" fmla="*/ 6516987 h 6516987"/>
                      <a:gd name="connsiteX43" fmla="*/ 4786372 w 11769505"/>
                      <a:gd name="connsiteY43" fmla="*/ 6516987 h 6516987"/>
                      <a:gd name="connsiteX44" fmla="*/ 4420245 w 11769505"/>
                      <a:gd name="connsiteY44" fmla="*/ 6516987 h 6516987"/>
                      <a:gd name="connsiteX45" fmla="*/ 4157092 w 11769505"/>
                      <a:gd name="connsiteY45" fmla="*/ 6516987 h 6516987"/>
                      <a:gd name="connsiteX46" fmla="*/ 3687992 w 11769505"/>
                      <a:gd name="connsiteY46" fmla="*/ 6516987 h 6516987"/>
                      <a:gd name="connsiteX47" fmla="*/ 3321865 w 11769505"/>
                      <a:gd name="connsiteY47" fmla="*/ 6516987 h 6516987"/>
                      <a:gd name="connsiteX48" fmla="*/ 2955738 w 11769505"/>
                      <a:gd name="connsiteY48" fmla="*/ 6516987 h 6516987"/>
                      <a:gd name="connsiteX49" fmla="*/ 2177718 w 11769505"/>
                      <a:gd name="connsiteY49" fmla="*/ 6516987 h 6516987"/>
                      <a:gd name="connsiteX50" fmla="*/ 1914565 w 11769505"/>
                      <a:gd name="connsiteY50" fmla="*/ 6516987 h 6516987"/>
                      <a:gd name="connsiteX51" fmla="*/ 1548438 w 11769505"/>
                      <a:gd name="connsiteY51" fmla="*/ 6516987 h 6516987"/>
                      <a:gd name="connsiteX52" fmla="*/ 736094 w 11769505"/>
                      <a:gd name="connsiteY52" fmla="*/ 6516987 h 6516987"/>
                      <a:gd name="connsiteX53" fmla="*/ 0 w 11769505"/>
                      <a:gd name="connsiteY53" fmla="*/ 5780893 h 6516987"/>
                      <a:gd name="connsiteX54" fmla="*/ 0 w 11769505"/>
                      <a:gd name="connsiteY54" fmla="*/ 5270808 h 6516987"/>
                      <a:gd name="connsiteX55" fmla="*/ 0 w 11769505"/>
                      <a:gd name="connsiteY55" fmla="*/ 4609379 h 6516987"/>
                      <a:gd name="connsiteX56" fmla="*/ 0 w 11769505"/>
                      <a:gd name="connsiteY56" fmla="*/ 3947949 h 6516987"/>
                      <a:gd name="connsiteX57" fmla="*/ 0 w 11769505"/>
                      <a:gd name="connsiteY57" fmla="*/ 3437864 h 6516987"/>
                      <a:gd name="connsiteX58" fmla="*/ 0 w 11769505"/>
                      <a:gd name="connsiteY58" fmla="*/ 2978227 h 6516987"/>
                      <a:gd name="connsiteX59" fmla="*/ 0 w 11769505"/>
                      <a:gd name="connsiteY59" fmla="*/ 2417694 h 6516987"/>
                      <a:gd name="connsiteX60" fmla="*/ 0 w 11769505"/>
                      <a:gd name="connsiteY60" fmla="*/ 1907608 h 6516987"/>
                      <a:gd name="connsiteX61" fmla="*/ 0 w 11769505"/>
                      <a:gd name="connsiteY61" fmla="*/ 1498419 h 6516987"/>
                      <a:gd name="connsiteX62" fmla="*/ 0 w 11769505"/>
                      <a:gd name="connsiteY62" fmla="*/ 736094 h 651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69505" h="6516987" fill="none" extrusionOk="0">
                        <a:moveTo>
                          <a:pt x="0" y="736094"/>
                        </a:moveTo>
                        <a:cubicBezTo>
                          <a:pt x="26330" y="313226"/>
                          <a:pt x="348468" y="-95544"/>
                          <a:pt x="736094" y="0"/>
                        </a:cubicBezTo>
                        <a:cubicBezTo>
                          <a:pt x="944624" y="-27426"/>
                          <a:pt x="1125560" y="52898"/>
                          <a:pt x="1411140" y="0"/>
                        </a:cubicBezTo>
                        <a:cubicBezTo>
                          <a:pt x="1696720" y="-52898"/>
                          <a:pt x="1873968" y="56704"/>
                          <a:pt x="2086187" y="0"/>
                        </a:cubicBezTo>
                        <a:cubicBezTo>
                          <a:pt x="2298406" y="-56704"/>
                          <a:pt x="2452674" y="26398"/>
                          <a:pt x="2555287" y="0"/>
                        </a:cubicBezTo>
                        <a:cubicBezTo>
                          <a:pt x="2657900" y="-26398"/>
                          <a:pt x="3023230" y="28999"/>
                          <a:pt x="3333306" y="0"/>
                        </a:cubicBezTo>
                        <a:cubicBezTo>
                          <a:pt x="3643382" y="-28999"/>
                          <a:pt x="3806177" y="9093"/>
                          <a:pt x="4008353" y="0"/>
                        </a:cubicBezTo>
                        <a:cubicBezTo>
                          <a:pt x="4210529" y="-9093"/>
                          <a:pt x="4424215" y="9385"/>
                          <a:pt x="4786372" y="0"/>
                        </a:cubicBezTo>
                        <a:cubicBezTo>
                          <a:pt x="5148529" y="-9385"/>
                          <a:pt x="4943230" y="11294"/>
                          <a:pt x="5049526" y="0"/>
                        </a:cubicBezTo>
                        <a:cubicBezTo>
                          <a:pt x="5155822" y="-11294"/>
                          <a:pt x="5252488" y="17761"/>
                          <a:pt x="5415653" y="0"/>
                        </a:cubicBezTo>
                        <a:cubicBezTo>
                          <a:pt x="5578818" y="-17761"/>
                          <a:pt x="5726478" y="33301"/>
                          <a:pt x="5884752" y="0"/>
                        </a:cubicBezTo>
                        <a:cubicBezTo>
                          <a:pt x="6043026" y="-33301"/>
                          <a:pt x="6313433" y="20142"/>
                          <a:pt x="6456826" y="0"/>
                        </a:cubicBezTo>
                        <a:cubicBezTo>
                          <a:pt x="6600219" y="-20142"/>
                          <a:pt x="6800727" y="14345"/>
                          <a:pt x="7131872" y="0"/>
                        </a:cubicBezTo>
                        <a:cubicBezTo>
                          <a:pt x="7463017" y="-14345"/>
                          <a:pt x="7263821" y="16857"/>
                          <a:pt x="7395026" y="0"/>
                        </a:cubicBezTo>
                        <a:cubicBezTo>
                          <a:pt x="7526231" y="-16857"/>
                          <a:pt x="7658174" y="35458"/>
                          <a:pt x="7864126" y="0"/>
                        </a:cubicBezTo>
                        <a:cubicBezTo>
                          <a:pt x="8070078" y="-35458"/>
                          <a:pt x="8166287" y="29508"/>
                          <a:pt x="8333226" y="0"/>
                        </a:cubicBezTo>
                        <a:cubicBezTo>
                          <a:pt x="8500165" y="-29508"/>
                          <a:pt x="8618301" y="23292"/>
                          <a:pt x="8699352" y="0"/>
                        </a:cubicBezTo>
                        <a:cubicBezTo>
                          <a:pt x="8780403" y="-23292"/>
                          <a:pt x="9061001" y="550"/>
                          <a:pt x="9168452" y="0"/>
                        </a:cubicBezTo>
                        <a:cubicBezTo>
                          <a:pt x="9275903" y="-550"/>
                          <a:pt x="9485009" y="20143"/>
                          <a:pt x="9637552" y="0"/>
                        </a:cubicBezTo>
                        <a:cubicBezTo>
                          <a:pt x="9790095" y="-20143"/>
                          <a:pt x="9993118" y="5345"/>
                          <a:pt x="10312599" y="0"/>
                        </a:cubicBezTo>
                        <a:cubicBezTo>
                          <a:pt x="10632080" y="-5345"/>
                          <a:pt x="10727490" y="8644"/>
                          <a:pt x="11033411" y="0"/>
                        </a:cubicBezTo>
                        <a:cubicBezTo>
                          <a:pt x="11471094" y="5517"/>
                          <a:pt x="11739182" y="301162"/>
                          <a:pt x="11769505" y="736094"/>
                        </a:cubicBezTo>
                        <a:cubicBezTo>
                          <a:pt x="11810196" y="893607"/>
                          <a:pt x="11745101" y="1053381"/>
                          <a:pt x="11769505" y="1195731"/>
                        </a:cubicBezTo>
                        <a:cubicBezTo>
                          <a:pt x="11793909" y="1338081"/>
                          <a:pt x="11746871" y="1421130"/>
                          <a:pt x="11769505" y="1604920"/>
                        </a:cubicBezTo>
                        <a:cubicBezTo>
                          <a:pt x="11792139" y="1788710"/>
                          <a:pt x="11752386" y="1814196"/>
                          <a:pt x="11769505" y="2014110"/>
                        </a:cubicBezTo>
                        <a:cubicBezTo>
                          <a:pt x="11786624" y="2214024"/>
                          <a:pt x="11753727" y="2403604"/>
                          <a:pt x="11769505" y="2574643"/>
                        </a:cubicBezTo>
                        <a:cubicBezTo>
                          <a:pt x="11785283" y="2745682"/>
                          <a:pt x="11714364" y="2890607"/>
                          <a:pt x="11769505" y="3084728"/>
                        </a:cubicBezTo>
                        <a:cubicBezTo>
                          <a:pt x="11824646" y="3278850"/>
                          <a:pt x="11724735" y="3416932"/>
                          <a:pt x="11769505" y="3594813"/>
                        </a:cubicBezTo>
                        <a:cubicBezTo>
                          <a:pt x="11814275" y="3772694"/>
                          <a:pt x="11762090" y="3935120"/>
                          <a:pt x="11769505" y="4155347"/>
                        </a:cubicBezTo>
                        <a:cubicBezTo>
                          <a:pt x="11776920" y="4375574"/>
                          <a:pt x="11765492" y="4591377"/>
                          <a:pt x="11769505" y="4715880"/>
                        </a:cubicBezTo>
                        <a:cubicBezTo>
                          <a:pt x="11773518" y="4840383"/>
                          <a:pt x="11724191" y="5512817"/>
                          <a:pt x="11769505" y="5780893"/>
                        </a:cubicBezTo>
                        <a:cubicBezTo>
                          <a:pt x="11780535" y="6284953"/>
                          <a:pt x="11416855" y="6575867"/>
                          <a:pt x="11033411" y="6516987"/>
                        </a:cubicBezTo>
                        <a:cubicBezTo>
                          <a:pt x="10978808" y="6526448"/>
                          <a:pt x="10886664" y="6486755"/>
                          <a:pt x="10770257" y="6516987"/>
                        </a:cubicBezTo>
                        <a:cubicBezTo>
                          <a:pt x="10653850" y="6547219"/>
                          <a:pt x="10625581" y="6509362"/>
                          <a:pt x="10507104" y="6516987"/>
                        </a:cubicBezTo>
                        <a:cubicBezTo>
                          <a:pt x="10388627" y="6524612"/>
                          <a:pt x="10372358" y="6511230"/>
                          <a:pt x="10243950" y="6516987"/>
                        </a:cubicBezTo>
                        <a:cubicBezTo>
                          <a:pt x="10115542" y="6522744"/>
                          <a:pt x="9933923" y="6498364"/>
                          <a:pt x="9671877" y="6516987"/>
                        </a:cubicBezTo>
                        <a:cubicBezTo>
                          <a:pt x="9409831" y="6535610"/>
                          <a:pt x="9298375" y="6475440"/>
                          <a:pt x="9099804" y="6516987"/>
                        </a:cubicBezTo>
                        <a:cubicBezTo>
                          <a:pt x="8901233" y="6558534"/>
                          <a:pt x="8541895" y="6482321"/>
                          <a:pt x="8321784" y="6516987"/>
                        </a:cubicBezTo>
                        <a:cubicBezTo>
                          <a:pt x="8101673" y="6551653"/>
                          <a:pt x="8140314" y="6515110"/>
                          <a:pt x="8058631" y="6516987"/>
                        </a:cubicBezTo>
                        <a:cubicBezTo>
                          <a:pt x="7976948" y="6518864"/>
                          <a:pt x="7577272" y="6440045"/>
                          <a:pt x="7383584" y="6516987"/>
                        </a:cubicBezTo>
                        <a:cubicBezTo>
                          <a:pt x="7189896" y="6593929"/>
                          <a:pt x="6923896" y="6514528"/>
                          <a:pt x="6605565" y="6516987"/>
                        </a:cubicBezTo>
                        <a:cubicBezTo>
                          <a:pt x="6287234" y="6519446"/>
                          <a:pt x="6237425" y="6499280"/>
                          <a:pt x="6033492" y="6516987"/>
                        </a:cubicBezTo>
                        <a:cubicBezTo>
                          <a:pt x="5829559" y="6534694"/>
                          <a:pt x="5751434" y="6500273"/>
                          <a:pt x="5564392" y="6516987"/>
                        </a:cubicBezTo>
                        <a:cubicBezTo>
                          <a:pt x="5377350" y="6533701"/>
                          <a:pt x="5004611" y="6429989"/>
                          <a:pt x="4786372" y="6516987"/>
                        </a:cubicBezTo>
                        <a:cubicBezTo>
                          <a:pt x="4568133" y="6603985"/>
                          <a:pt x="4522171" y="6504122"/>
                          <a:pt x="4420245" y="6516987"/>
                        </a:cubicBezTo>
                        <a:cubicBezTo>
                          <a:pt x="4318319" y="6529852"/>
                          <a:pt x="4243293" y="6507170"/>
                          <a:pt x="4157092" y="6516987"/>
                        </a:cubicBezTo>
                        <a:cubicBezTo>
                          <a:pt x="4070891" y="6526804"/>
                          <a:pt x="3796058" y="6498274"/>
                          <a:pt x="3687992" y="6516987"/>
                        </a:cubicBezTo>
                        <a:cubicBezTo>
                          <a:pt x="3579926" y="6535700"/>
                          <a:pt x="3400129" y="6492427"/>
                          <a:pt x="3321865" y="6516987"/>
                        </a:cubicBezTo>
                        <a:cubicBezTo>
                          <a:pt x="3243601" y="6541547"/>
                          <a:pt x="3074167" y="6474190"/>
                          <a:pt x="2955738" y="6516987"/>
                        </a:cubicBezTo>
                        <a:cubicBezTo>
                          <a:pt x="2837309" y="6559784"/>
                          <a:pt x="2458910" y="6478854"/>
                          <a:pt x="2177718" y="6516987"/>
                        </a:cubicBezTo>
                        <a:cubicBezTo>
                          <a:pt x="1896526" y="6555120"/>
                          <a:pt x="2031360" y="6495966"/>
                          <a:pt x="1914565" y="6516987"/>
                        </a:cubicBezTo>
                        <a:cubicBezTo>
                          <a:pt x="1797770" y="6538008"/>
                          <a:pt x="1719159" y="6473780"/>
                          <a:pt x="1548438" y="6516987"/>
                        </a:cubicBezTo>
                        <a:cubicBezTo>
                          <a:pt x="1377717" y="6560194"/>
                          <a:pt x="1083602" y="6509492"/>
                          <a:pt x="736094" y="6516987"/>
                        </a:cubicBezTo>
                        <a:cubicBezTo>
                          <a:pt x="308667" y="6512362"/>
                          <a:pt x="48444" y="6184973"/>
                          <a:pt x="0" y="5780893"/>
                        </a:cubicBezTo>
                        <a:cubicBezTo>
                          <a:pt x="-22808" y="5605180"/>
                          <a:pt x="42160" y="5419447"/>
                          <a:pt x="0" y="5270808"/>
                        </a:cubicBezTo>
                        <a:cubicBezTo>
                          <a:pt x="-42160" y="5122170"/>
                          <a:pt x="52152" y="4882964"/>
                          <a:pt x="0" y="4609379"/>
                        </a:cubicBezTo>
                        <a:cubicBezTo>
                          <a:pt x="-52152" y="4335794"/>
                          <a:pt x="67375" y="4273437"/>
                          <a:pt x="0" y="3947949"/>
                        </a:cubicBezTo>
                        <a:cubicBezTo>
                          <a:pt x="-67375" y="3622461"/>
                          <a:pt x="6698" y="3646035"/>
                          <a:pt x="0" y="3437864"/>
                        </a:cubicBezTo>
                        <a:cubicBezTo>
                          <a:pt x="-6698" y="3229693"/>
                          <a:pt x="5303" y="3099733"/>
                          <a:pt x="0" y="2978227"/>
                        </a:cubicBezTo>
                        <a:cubicBezTo>
                          <a:pt x="-5303" y="2856721"/>
                          <a:pt x="32631" y="2561064"/>
                          <a:pt x="0" y="2417694"/>
                        </a:cubicBezTo>
                        <a:cubicBezTo>
                          <a:pt x="-32631" y="2274324"/>
                          <a:pt x="55369" y="2090001"/>
                          <a:pt x="0" y="1907608"/>
                        </a:cubicBezTo>
                        <a:cubicBezTo>
                          <a:pt x="-55369" y="1725215"/>
                          <a:pt x="44700" y="1686921"/>
                          <a:pt x="0" y="1498419"/>
                        </a:cubicBezTo>
                        <a:cubicBezTo>
                          <a:pt x="-44700" y="1309917"/>
                          <a:pt x="58348" y="907390"/>
                          <a:pt x="0" y="736094"/>
                        </a:cubicBezTo>
                        <a:close/>
                      </a:path>
                      <a:path w="11769505" h="6516987" stroke="0" extrusionOk="0">
                        <a:moveTo>
                          <a:pt x="0" y="736094"/>
                        </a:moveTo>
                        <a:cubicBezTo>
                          <a:pt x="-85428" y="371098"/>
                          <a:pt x="273897" y="-32635"/>
                          <a:pt x="736094" y="0"/>
                        </a:cubicBezTo>
                        <a:cubicBezTo>
                          <a:pt x="974159" y="-16955"/>
                          <a:pt x="1074964" y="29215"/>
                          <a:pt x="1308167" y="0"/>
                        </a:cubicBezTo>
                        <a:cubicBezTo>
                          <a:pt x="1541370" y="-29215"/>
                          <a:pt x="1761284" y="78815"/>
                          <a:pt x="1983214" y="0"/>
                        </a:cubicBezTo>
                        <a:cubicBezTo>
                          <a:pt x="2205144" y="-78815"/>
                          <a:pt x="2277718" y="50205"/>
                          <a:pt x="2555287" y="0"/>
                        </a:cubicBezTo>
                        <a:cubicBezTo>
                          <a:pt x="2832856" y="-50205"/>
                          <a:pt x="3075131" y="64527"/>
                          <a:pt x="3230333" y="0"/>
                        </a:cubicBezTo>
                        <a:cubicBezTo>
                          <a:pt x="3385535" y="-64527"/>
                          <a:pt x="3750466" y="30642"/>
                          <a:pt x="4008353" y="0"/>
                        </a:cubicBezTo>
                        <a:cubicBezTo>
                          <a:pt x="4266240" y="-30642"/>
                          <a:pt x="4371984" y="37776"/>
                          <a:pt x="4477453" y="0"/>
                        </a:cubicBezTo>
                        <a:cubicBezTo>
                          <a:pt x="4582922" y="-37776"/>
                          <a:pt x="4825697" y="40613"/>
                          <a:pt x="4946553" y="0"/>
                        </a:cubicBezTo>
                        <a:cubicBezTo>
                          <a:pt x="5067409" y="-40613"/>
                          <a:pt x="5377277" y="31772"/>
                          <a:pt x="5518626" y="0"/>
                        </a:cubicBezTo>
                        <a:cubicBezTo>
                          <a:pt x="5659975" y="-31772"/>
                          <a:pt x="5987588" y="46322"/>
                          <a:pt x="6296645" y="0"/>
                        </a:cubicBezTo>
                        <a:cubicBezTo>
                          <a:pt x="6605702" y="-46322"/>
                          <a:pt x="6742914" y="57499"/>
                          <a:pt x="6971692" y="0"/>
                        </a:cubicBezTo>
                        <a:cubicBezTo>
                          <a:pt x="7200470" y="-57499"/>
                          <a:pt x="7416378" y="85397"/>
                          <a:pt x="7749711" y="0"/>
                        </a:cubicBezTo>
                        <a:cubicBezTo>
                          <a:pt x="8083044" y="-85397"/>
                          <a:pt x="8184175" y="25863"/>
                          <a:pt x="8527731" y="0"/>
                        </a:cubicBezTo>
                        <a:cubicBezTo>
                          <a:pt x="8871287" y="-25863"/>
                          <a:pt x="9043779" y="3533"/>
                          <a:pt x="9202777" y="0"/>
                        </a:cubicBezTo>
                        <a:cubicBezTo>
                          <a:pt x="9361775" y="-3533"/>
                          <a:pt x="9624198" y="22394"/>
                          <a:pt x="9980796" y="0"/>
                        </a:cubicBezTo>
                        <a:cubicBezTo>
                          <a:pt x="10337394" y="-22394"/>
                          <a:pt x="10539984" y="120415"/>
                          <a:pt x="11033411" y="0"/>
                        </a:cubicBezTo>
                        <a:cubicBezTo>
                          <a:pt x="11333947" y="41776"/>
                          <a:pt x="11836161" y="347637"/>
                          <a:pt x="11769505" y="736094"/>
                        </a:cubicBezTo>
                        <a:cubicBezTo>
                          <a:pt x="11782019" y="967631"/>
                          <a:pt x="11761745" y="1171991"/>
                          <a:pt x="11769505" y="1296627"/>
                        </a:cubicBezTo>
                        <a:cubicBezTo>
                          <a:pt x="11777265" y="1421263"/>
                          <a:pt x="11722294" y="1512717"/>
                          <a:pt x="11769505" y="1705816"/>
                        </a:cubicBezTo>
                        <a:cubicBezTo>
                          <a:pt x="11816716" y="1898915"/>
                          <a:pt x="11750090" y="1941135"/>
                          <a:pt x="11769505" y="2165454"/>
                        </a:cubicBezTo>
                        <a:cubicBezTo>
                          <a:pt x="11788920" y="2389773"/>
                          <a:pt x="11723308" y="2469979"/>
                          <a:pt x="11769505" y="2725987"/>
                        </a:cubicBezTo>
                        <a:cubicBezTo>
                          <a:pt x="11815702" y="2981995"/>
                          <a:pt x="11753208" y="3060579"/>
                          <a:pt x="11769505" y="3236072"/>
                        </a:cubicBezTo>
                        <a:cubicBezTo>
                          <a:pt x="11785802" y="3411566"/>
                          <a:pt x="11737340" y="3607336"/>
                          <a:pt x="11769505" y="3796605"/>
                        </a:cubicBezTo>
                        <a:cubicBezTo>
                          <a:pt x="11801670" y="3985874"/>
                          <a:pt x="11732550" y="4066344"/>
                          <a:pt x="11769505" y="4306691"/>
                        </a:cubicBezTo>
                        <a:cubicBezTo>
                          <a:pt x="11806460" y="4547038"/>
                          <a:pt x="11714141" y="4680846"/>
                          <a:pt x="11769505" y="4816776"/>
                        </a:cubicBezTo>
                        <a:cubicBezTo>
                          <a:pt x="11824869" y="4952706"/>
                          <a:pt x="11759718" y="5040921"/>
                          <a:pt x="11769505" y="5225965"/>
                        </a:cubicBezTo>
                        <a:cubicBezTo>
                          <a:pt x="11779292" y="5411009"/>
                          <a:pt x="11705761" y="5645621"/>
                          <a:pt x="11769505" y="5780893"/>
                        </a:cubicBezTo>
                        <a:cubicBezTo>
                          <a:pt x="11802545" y="6214271"/>
                          <a:pt x="11406789" y="6577089"/>
                          <a:pt x="11033411" y="6516987"/>
                        </a:cubicBezTo>
                        <a:cubicBezTo>
                          <a:pt x="10839460" y="6595031"/>
                          <a:pt x="10621551" y="6483782"/>
                          <a:pt x="10358365" y="6516987"/>
                        </a:cubicBezTo>
                        <a:cubicBezTo>
                          <a:pt x="10095179" y="6550192"/>
                          <a:pt x="10040614" y="6487373"/>
                          <a:pt x="9889265" y="6516987"/>
                        </a:cubicBezTo>
                        <a:cubicBezTo>
                          <a:pt x="9737916" y="6546601"/>
                          <a:pt x="9457523" y="6462972"/>
                          <a:pt x="9214218" y="6516987"/>
                        </a:cubicBezTo>
                        <a:cubicBezTo>
                          <a:pt x="8970913" y="6571002"/>
                          <a:pt x="8941462" y="6483959"/>
                          <a:pt x="8848092" y="6516987"/>
                        </a:cubicBezTo>
                        <a:cubicBezTo>
                          <a:pt x="8754722" y="6550015"/>
                          <a:pt x="8418030" y="6433878"/>
                          <a:pt x="8070072" y="6516987"/>
                        </a:cubicBezTo>
                        <a:cubicBezTo>
                          <a:pt x="7722114" y="6600096"/>
                          <a:pt x="7784020" y="6465672"/>
                          <a:pt x="7497999" y="6516987"/>
                        </a:cubicBezTo>
                        <a:cubicBezTo>
                          <a:pt x="7211978" y="6568302"/>
                          <a:pt x="7041097" y="6451509"/>
                          <a:pt x="6925926" y="6516987"/>
                        </a:cubicBezTo>
                        <a:cubicBezTo>
                          <a:pt x="6810755" y="6582465"/>
                          <a:pt x="6740008" y="6501607"/>
                          <a:pt x="6662772" y="6516987"/>
                        </a:cubicBezTo>
                        <a:cubicBezTo>
                          <a:pt x="6585536" y="6532367"/>
                          <a:pt x="6506036" y="6494693"/>
                          <a:pt x="6399618" y="6516987"/>
                        </a:cubicBezTo>
                        <a:cubicBezTo>
                          <a:pt x="6293200" y="6539281"/>
                          <a:pt x="5950949" y="6503896"/>
                          <a:pt x="5827545" y="6516987"/>
                        </a:cubicBezTo>
                        <a:cubicBezTo>
                          <a:pt x="5704141" y="6530078"/>
                          <a:pt x="5629785" y="6502862"/>
                          <a:pt x="5564392" y="6516987"/>
                        </a:cubicBezTo>
                        <a:cubicBezTo>
                          <a:pt x="5498999" y="6531112"/>
                          <a:pt x="5367678" y="6511828"/>
                          <a:pt x="5198265" y="6516987"/>
                        </a:cubicBezTo>
                        <a:cubicBezTo>
                          <a:pt x="5028852" y="6522146"/>
                          <a:pt x="4958468" y="6484347"/>
                          <a:pt x="4832138" y="6516987"/>
                        </a:cubicBezTo>
                        <a:cubicBezTo>
                          <a:pt x="4705808" y="6549627"/>
                          <a:pt x="4545259" y="6487652"/>
                          <a:pt x="4363038" y="6516987"/>
                        </a:cubicBezTo>
                        <a:cubicBezTo>
                          <a:pt x="4180817" y="6546322"/>
                          <a:pt x="4116206" y="6497919"/>
                          <a:pt x="3893938" y="6516987"/>
                        </a:cubicBezTo>
                        <a:cubicBezTo>
                          <a:pt x="3671670" y="6536055"/>
                          <a:pt x="3619000" y="6504192"/>
                          <a:pt x="3424838" y="6516987"/>
                        </a:cubicBezTo>
                        <a:cubicBezTo>
                          <a:pt x="3230676" y="6529782"/>
                          <a:pt x="3063182" y="6452759"/>
                          <a:pt x="2852765" y="6516987"/>
                        </a:cubicBezTo>
                        <a:cubicBezTo>
                          <a:pt x="2642348" y="6581215"/>
                          <a:pt x="2417747" y="6490307"/>
                          <a:pt x="2177718" y="6516987"/>
                        </a:cubicBezTo>
                        <a:cubicBezTo>
                          <a:pt x="1937689" y="6543667"/>
                          <a:pt x="1655606" y="6445215"/>
                          <a:pt x="1502672" y="6516987"/>
                        </a:cubicBezTo>
                        <a:cubicBezTo>
                          <a:pt x="1349738" y="6588759"/>
                          <a:pt x="1012460" y="6428236"/>
                          <a:pt x="736094" y="6516987"/>
                        </a:cubicBezTo>
                        <a:cubicBezTo>
                          <a:pt x="310145" y="6517135"/>
                          <a:pt x="74475" y="6191437"/>
                          <a:pt x="0" y="5780893"/>
                        </a:cubicBezTo>
                        <a:cubicBezTo>
                          <a:pt x="-63934" y="5527621"/>
                          <a:pt x="25991" y="5314712"/>
                          <a:pt x="0" y="5169912"/>
                        </a:cubicBezTo>
                        <a:cubicBezTo>
                          <a:pt x="-25991" y="5025112"/>
                          <a:pt x="37387" y="4871879"/>
                          <a:pt x="0" y="4760723"/>
                        </a:cubicBezTo>
                        <a:cubicBezTo>
                          <a:pt x="-37387" y="4649567"/>
                          <a:pt x="26127" y="4546597"/>
                          <a:pt x="0" y="4351533"/>
                        </a:cubicBezTo>
                        <a:cubicBezTo>
                          <a:pt x="-26127" y="4156469"/>
                          <a:pt x="49986" y="3921812"/>
                          <a:pt x="0" y="3690104"/>
                        </a:cubicBezTo>
                        <a:cubicBezTo>
                          <a:pt x="-49986" y="3458396"/>
                          <a:pt x="3064" y="3385616"/>
                          <a:pt x="0" y="3230467"/>
                        </a:cubicBezTo>
                        <a:cubicBezTo>
                          <a:pt x="-3064" y="3075318"/>
                          <a:pt x="57060" y="2727219"/>
                          <a:pt x="0" y="2569038"/>
                        </a:cubicBezTo>
                        <a:cubicBezTo>
                          <a:pt x="-57060" y="2410857"/>
                          <a:pt x="63772" y="2206634"/>
                          <a:pt x="0" y="2008504"/>
                        </a:cubicBezTo>
                        <a:cubicBezTo>
                          <a:pt x="-63772" y="1810374"/>
                          <a:pt x="58666" y="1535622"/>
                          <a:pt x="0" y="1397523"/>
                        </a:cubicBezTo>
                        <a:cubicBezTo>
                          <a:pt x="-58666" y="1259424"/>
                          <a:pt x="38984" y="1017573"/>
                          <a:pt x="0" y="73609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597667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7F4F5"/>
        </a:solidFill>
        <a:effectLst/>
      </p:bgPr>
    </p:bg>
    <p:spTree>
      <p:nvGrpSpPr>
        <p:cNvPr id="1" name="Shape 151"/>
        <p:cNvGrpSpPr/>
        <p:nvPr/>
      </p:nvGrpSpPr>
      <p:grpSpPr>
        <a:xfrm>
          <a:off x="0" y="0"/>
          <a:ext cx="0" cy="0"/>
          <a:chOff x="0" y="0"/>
          <a:chExt cx="0" cy="0"/>
        </a:xfrm>
      </p:grpSpPr>
      <p:sp>
        <p:nvSpPr>
          <p:cNvPr id="3" name="Rectangle 1"/>
          <p:cNvSpPr/>
          <p:nvPr userDrawn="1"/>
        </p:nvSpPr>
        <p:spPr>
          <a:xfrm>
            <a:off x="169145" y="87801"/>
            <a:ext cx="11873947" cy="1682943"/>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nvGrpSpPr>
          <p:cNvPr id="4" name="Group 3"/>
          <p:cNvGrpSpPr/>
          <p:nvPr userDrawn="1"/>
        </p:nvGrpSpPr>
        <p:grpSpPr>
          <a:xfrm>
            <a:off x="148908" y="1762124"/>
            <a:ext cx="11968880" cy="5020563"/>
            <a:chOff x="215297" y="1331119"/>
            <a:chExt cx="6488273" cy="3606267"/>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6" name="Freeform 5"/>
            <p:cNvSpPr/>
            <p:nvPr/>
          </p:nvSpPr>
          <p:spPr>
            <a:xfrm>
              <a:off x="215297" y="1331119"/>
              <a:ext cx="6488273" cy="3606267"/>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grpSp>
        <p:nvGrpSpPr>
          <p:cNvPr id="8" name="Group 7"/>
          <p:cNvGrpSpPr/>
          <p:nvPr userDrawn="1"/>
        </p:nvGrpSpPr>
        <p:grpSpPr>
          <a:xfrm>
            <a:off x="502732"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Tree>
    <p:extLst>
      <p:ext uri="{BB962C8B-B14F-4D97-AF65-F5344CB8AC3E}">
        <p14:creationId xmlns:p14="http://schemas.microsoft.com/office/powerpoint/2010/main" val="3827880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9228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867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1029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2398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1984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8757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081207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82885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0292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737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9110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2024/1/24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3676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73268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47671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93352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36615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10140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E31E5-9C54-4096-9F33-FBA5205F8935}" type="datetimeFigureOut">
              <a:rPr lang="en-US" smtClean="0"/>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553590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32355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95617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2908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52745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42230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2018572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40770509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7739857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2024/1/24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1336843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t>2024/1/24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3155390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3E31E5-9C54-4096-9F33-FBA5205F8935}" type="datetimeFigureOut">
              <a:rPr lang="en-US" smtClean="0"/>
              <a:t>24/1/2024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326882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t>2024/1/24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686569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t>2024/1/24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5031405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2024/1/24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9408240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t>2024/1/24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071980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13818409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t>2024/1/24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t>‹#›</a:t>
            </a:fld>
            <a:endParaRPr lang="zh-CN" altLang="en-US"/>
          </a:p>
        </p:txBody>
      </p:sp>
    </p:spTree>
    <p:extLst>
      <p:ext uri="{BB962C8B-B14F-4D97-AF65-F5344CB8AC3E}">
        <p14:creationId xmlns:p14="http://schemas.microsoft.com/office/powerpoint/2010/main" val="2271213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3E31E5-9C54-4096-9F33-FBA5205F8935}" type="datetimeFigureOut">
              <a:rPr lang="en-US" smtClean="0"/>
              <a:t>24/1/2024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77023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3E31E5-9C54-4096-9F33-FBA5205F8935}" type="datetimeFigureOut">
              <a:rPr lang="en-US" smtClean="0"/>
              <a:t>24/1/2024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413131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E31E5-9C54-4096-9F33-FBA5205F8935}" type="datetimeFigureOut">
              <a:rPr lang="en-US" smtClean="0"/>
              <a:t>24/1/2024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97610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24/1/2024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734433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24/1/2024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79906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2.jpe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4.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3E31E5-9C54-4096-9F33-FBA5205F8935}" type="datetimeFigureOut">
              <a:rPr lang="en-US" smtClean="0"/>
              <a:t>24/1/2024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i="1">
                <a:solidFill>
                  <a:srgbClr val="7030A0"/>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008770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3"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064306389"/>
      </p:ext>
    </p:extLst>
  </p:cSld>
  <p:clrMap bg1="lt1" tx1="dk1" bg2="dk2" tx2="lt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1FDED92B-7180-4E8E-9FA1-47FFA8006457}" type="datetimeFigureOut">
              <a:rPr lang="zh-CN" altLang="en-US" smtClean="0">
                <a:solidFill>
                  <a:prstClr val="black">
                    <a:tint val="75000"/>
                  </a:prstClr>
                </a:solidFill>
              </a:rPr>
              <a:pPr defTabSz="914377"/>
              <a:t>2024/1/24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3B11227F-0E14-47DF-A00B-C9B5FCB87C35}" type="slidenum">
              <a:rPr lang="zh-CN" altLang="en-US" smtClean="0">
                <a:solidFill>
                  <a:prstClr val="black">
                    <a:tint val="75000"/>
                  </a:prstClr>
                </a:solidFill>
              </a:rPr>
              <a:pPr defTabSz="914377"/>
              <a:t>‹#›</a:t>
            </a:fld>
            <a:endParaRPr lang="zh-CN" altLang="en-US">
              <a:solidFill>
                <a:prstClr val="black">
                  <a:tint val="75000"/>
                </a:prstClr>
              </a:solidFill>
            </a:endParaRPr>
          </a:p>
        </p:txBody>
      </p:sp>
      <p:sp>
        <p:nvSpPr>
          <p:cNvPr id="8" name="TextBox 7">
            <a:extLst>
              <a:ext uri="{FF2B5EF4-FFF2-40B4-BE49-F238E27FC236}">
                <a16:creationId xmlns:a16="http://schemas.microsoft.com/office/drawing/2014/main" id="{366C5E70-9109-46EA-8A1E-67902B5A3549}"/>
              </a:ext>
            </a:extLst>
          </p:cNvPr>
          <p:cNvSpPr txBox="1"/>
          <p:nvPr userDrawn="1"/>
        </p:nvSpPr>
        <p:spPr>
          <a:xfrm>
            <a:off x="9641840" y="6492875"/>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41227661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2024/1/24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TextBox 6">
            <a:extLst>
              <a:ext uri="{FF2B5EF4-FFF2-40B4-BE49-F238E27FC236}">
                <a16:creationId xmlns:a16="http://schemas.microsoft.com/office/drawing/2014/main" id="{3140E897-F605-40B1-8D40-4243598410D7}"/>
              </a:ext>
            </a:extLst>
          </p:cNvPr>
          <p:cNvSpPr txBox="1"/>
          <p:nvPr userDrawn="1"/>
        </p:nvSpPr>
        <p:spPr>
          <a:xfrm>
            <a:off x="9265920" y="94733"/>
            <a:ext cx="2809539" cy="270391"/>
          </a:xfrm>
          <a:prstGeom prst="rect">
            <a:avLst/>
          </a:prstGeom>
          <a:noFill/>
        </p:spPr>
        <p:txBody>
          <a:bodyPr wrap="square">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
        <p:nvSpPr>
          <p:cNvPr id="9" name="TextBox 8">
            <a:extLst>
              <a:ext uri="{FF2B5EF4-FFF2-40B4-BE49-F238E27FC236}">
                <a16:creationId xmlns:a16="http://schemas.microsoft.com/office/drawing/2014/main" id="{D8500204-8E19-46C7-8320-DCAE0FAA73FF}"/>
              </a:ext>
            </a:extLst>
          </p:cNvPr>
          <p:cNvSpPr txBox="1"/>
          <p:nvPr userDrawn="1"/>
        </p:nvSpPr>
        <p:spPr>
          <a:xfrm>
            <a:off x="9672320" y="6488668"/>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61792619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7FB242-887E-4FBD-BBF2-BE5F9D1D0288}" type="datetimeFigureOut">
              <a:rPr lang="zh-CN" altLang="en-US" smtClean="0"/>
              <a:t>2024/1/24</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2FDD889-5730-4C0B-93DE-013744909241}" type="slidenum">
              <a:rPr lang="zh-CN" altLang="en-US" smtClean="0"/>
              <a:t>‹#›</a:t>
            </a:fld>
            <a:endParaRPr lang="zh-CN" altLang="en-US"/>
          </a:p>
        </p:txBody>
      </p:sp>
      <p:sp>
        <p:nvSpPr>
          <p:cNvPr id="8" name="TextBox 7">
            <a:extLst>
              <a:ext uri="{FF2B5EF4-FFF2-40B4-BE49-F238E27FC236}">
                <a16:creationId xmlns:a16="http://schemas.microsoft.com/office/drawing/2014/main" id="{3C796C7A-C925-400A-92B2-529F41C61310}"/>
              </a:ext>
            </a:extLst>
          </p:cNvPr>
          <p:cNvSpPr txBox="1"/>
          <p:nvPr userDrawn="1"/>
        </p:nvSpPr>
        <p:spPr>
          <a:xfrm>
            <a:off x="9773920" y="6488668"/>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417152970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18" Type="http://schemas.openxmlformats.org/officeDocument/2006/relationships/image" Target="../media/image10.png"/><Relationship Id="rId3" Type="http://schemas.openxmlformats.org/officeDocument/2006/relationships/slideLayout" Target="../slideLayouts/slideLayout1.xml"/><Relationship Id="rId21" Type="http://schemas.openxmlformats.org/officeDocument/2006/relationships/image" Target="../media/image13.png"/><Relationship Id="rId7" Type="http://schemas.microsoft.com/office/2007/relationships/hdphoto" Target="../media/hdphoto2.wdp"/><Relationship Id="rId12" Type="http://schemas.openxmlformats.org/officeDocument/2006/relationships/image" Target="../media/image7.png"/><Relationship Id="rId17" Type="http://schemas.openxmlformats.org/officeDocument/2006/relationships/slide" Target="slide2.xml"/><Relationship Id="rId2" Type="http://schemas.openxmlformats.org/officeDocument/2006/relationships/audio" Target="../media/media1.mp3"/><Relationship Id="rId16" Type="http://schemas.microsoft.com/office/2007/relationships/hdphoto" Target="../media/hdphoto6.wdp"/><Relationship Id="rId20" Type="http://schemas.openxmlformats.org/officeDocument/2006/relationships/image" Target="../media/image12.png"/><Relationship Id="rId1" Type="http://schemas.microsoft.com/office/2007/relationships/media" Target="../media/media1.mp3"/><Relationship Id="rId6" Type="http://schemas.openxmlformats.org/officeDocument/2006/relationships/image" Target="../media/image4.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9.png"/><Relationship Id="rId10" Type="http://schemas.openxmlformats.org/officeDocument/2006/relationships/image" Target="../media/image6.png"/><Relationship Id="rId19" Type="http://schemas.openxmlformats.org/officeDocument/2006/relationships/image" Target="../media/image11.png"/><Relationship Id="rId4" Type="http://schemas.openxmlformats.org/officeDocument/2006/relationships/image" Target="../media/image3.png"/><Relationship Id="rId9" Type="http://schemas.microsoft.com/office/2007/relationships/hdphoto" Target="../media/hdphoto3.wdp"/><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30.png"/><Relationship Id="rId4" Type="http://schemas.microsoft.com/office/2007/relationships/hdphoto" Target="../media/hdphoto13.wdp"/></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3.mp3"/><Relationship Id="rId7" Type="http://schemas.microsoft.com/office/2007/relationships/hdphoto" Target="../media/hdphoto14.wdp"/><Relationship Id="rId2" Type="http://schemas.microsoft.com/office/2007/relationships/media" Target="../media/media3.mp3"/><Relationship Id="rId1" Type="http://schemas.openxmlformats.org/officeDocument/2006/relationships/tags" Target="../tags/tag3.xml"/><Relationship Id="rId6" Type="http://schemas.openxmlformats.org/officeDocument/2006/relationships/image" Target="../media/image31.png"/><Relationship Id="rId5" Type="http://schemas.openxmlformats.org/officeDocument/2006/relationships/notesSlide" Target="../notesSlides/notesSlide2.xml"/><Relationship Id="rId4"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image" Target="../media/image35.png"/><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image" Target="../media/image34.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notesSlide" Target="../notesSlides/notesSlide4.xml"/><Relationship Id="rId5" Type="http://schemas.openxmlformats.org/officeDocument/2006/relationships/tags" Target="../tags/tag8.xml"/><Relationship Id="rId10" Type="http://schemas.openxmlformats.org/officeDocument/2006/relationships/slideLayout" Target="../slideLayouts/slideLayout25.xml"/><Relationship Id="rId4" Type="http://schemas.openxmlformats.org/officeDocument/2006/relationships/tags" Target="../tags/tag7.xml"/><Relationship Id="rId9" Type="http://schemas.openxmlformats.org/officeDocument/2006/relationships/tags" Target="../tags/tag12.xml"/></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6.png"/><Relationship Id="rId7" Type="http://schemas.openxmlformats.org/officeDocument/2006/relationships/image" Target="../media/image37.jpeg"/><Relationship Id="rId2" Type="http://schemas.openxmlformats.org/officeDocument/2006/relationships/slideLayout" Target="../slideLayouts/slideLayout12.xml"/><Relationship Id="rId1" Type="http://schemas.openxmlformats.org/officeDocument/2006/relationships/tags" Target="../tags/tag13.xml"/><Relationship Id="rId6" Type="http://schemas.microsoft.com/office/2007/relationships/hdphoto" Target="../media/hdphoto14.wdp"/><Relationship Id="rId5" Type="http://schemas.openxmlformats.org/officeDocument/2006/relationships/image" Target="../media/image31.png"/><Relationship Id="rId4" Type="http://schemas.microsoft.com/office/2007/relationships/hdphoto" Target="../media/hdphoto15.wdp"/></Relationships>
</file>

<file path=ppt/slides/_rels/slide15.xml.rels><?xml version="1.0" encoding="UTF-8" standalone="yes"?>
<Relationships xmlns="http://schemas.openxmlformats.org/package/2006/relationships"><Relationship Id="rId3" Type="http://schemas.openxmlformats.org/officeDocument/2006/relationships/video" Target="../media/media4.mp4"/><Relationship Id="rId7" Type="http://schemas.openxmlformats.org/officeDocument/2006/relationships/image" Target="../media/image40.png"/><Relationship Id="rId2" Type="http://schemas.microsoft.com/office/2007/relationships/media" Target="../media/media4.mp4"/><Relationship Id="rId1" Type="http://schemas.openxmlformats.org/officeDocument/2006/relationships/tags" Target="../tags/tag14.xml"/><Relationship Id="rId6" Type="http://schemas.microsoft.com/office/2007/relationships/hdphoto" Target="../media/hdphoto16.wdp"/><Relationship Id="rId5" Type="http://schemas.openxmlformats.org/officeDocument/2006/relationships/image" Target="../media/image39.png"/><Relationship Id="rId4"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2.xml"/><Relationship Id="rId1" Type="http://schemas.openxmlformats.org/officeDocument/2006/relationships/tags" Target="../tags/tag15.xml"/><Relationship Id="rId4" Type="http://schemas.microsoft.com/office/2007/relationships/hdphoto" Target="../media/hdphoto14.wdp"/></Relationships>
</file>

<file path=ppt/slides/_rels/slide17.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notesSlide" Target="../notesSlides/notesSlide5.xml"/><Relationship Id="rId7" Type="http://schemas.openxmlformats.org/officeDocument/2006/relationships/image" Target="../media/image42.png"/><Relationship Id="rId2" Type="http://schemas.openxmlformats.org/officeDocument/2006/relationships/slideLayout" Target="../slideLayouts/slideLayout12.xml"/><Relationship Id="rId1" Type="http://schemas.openxmlformats.org/officeDocument/2006/relationships/tags" Target="../tags/tag16.xml"/><Relationship Id="rId6" Type="http://schemas.openxmlformats.org/officeDocument/2006/relationships/image" Target="../media/image41.png"/><Relationship Id="rId5" Type="http://schemas.microsoft.com/office/2007/relationships/hdphoto" Target="../media/hdphoto14.wdp"/><Relationship Id="rId4" Type="http://schemas.openxmlformats.org/officeDocument/2006/relationships/image" Target="../media/image31.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43.png"/><Relationship Id="rId2" Type="http://schemas.openxmlformats.org/officeDocument/2006/relationships/slideLayout" Target="../slideLayouts/slideLayout12.xml"/><Relationship Id="rId1" Type="http://schemas.openxmlformats.org/officeDocument/2006/relationships/tags" Target="../tags/tag17.xml"/><Relationship Id="rId6" Type="http://schemas.microsoft.com/office/2007/relationships/hdphoto" Target="../media/hdphoto17.wdp"/><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6.png"/><Relationship Id="rId4" Type="http://schemas.microsoft.com/office/2007/relationships/hdphoto" Target="../media/hdphoto7.wdp"/></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2.xml"/><Relationship Id="rId1" Type="http://schemas.openxmlformats.org/officeDocument/2006/relationships/tags" Target="../tags/tag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notesSlide" Target="../notesSlides/notesSlide9.xml"/><Relationship Id="rId7" Type="http://schemas.openxmlformats.org/officeDocument/2006/relationships/image" Target="../media/image42.png"/><Relationship Id="rId2" Type="http://schemas.openxmlformats.org/officeDocument/2006/relationships/slideLayout" Target="../slideLayouts/slideLayout12.xml"/><Relationship Id="rId1" Type="http://schemas.openxmlformats.org/officeDocument/2006/relationships/tags" Target="../tags/tag20.xml"/><Relationship Id="rId6" Type="http://schemas.openxmlformats.org/officeDocument/2006/relationships/image" Target="../media/image41.png"/><Relationship Id="rId5" Type="http://schemas.microsoft.com/office/2007/relationships/hdphoto" Target="../media/hdphoto14.wdp"/><Relationship Id="rId4" Type="http://schemas.openxmlformats.org/officeDocument/2006/relationships/image" Target="../media/image31.png"/><Relationship Id="rId9"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slideLayout" Target="../slideLayouts/slideLayout35.xml"/><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notesSlide" Target="../notesSlides/notesSlide10.xml"/><Relationship Id="rId9" Type="http://schemas.openxmlformats.org/officeDocument/2006/relationships/image" Target="../media/image51.png"/><Relationship Id="rId1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19.png"/><Relationship Id="rId18" Type="http://schemas.openxmlformats.org/officeDocument/2006/relationships/slide" Target="slide8.xml"/><Relationship Id="rId26" Type="http://schemas.openxmlformats.org/officeDocument/2006/relationships/image" Target="../media/image25.png"/><Relationship Id="rId3" Type="http://schemas.microsoft.com/office/2007/relationships/hdphoto" Target="../media/hdphoto1.wdp"/><Relationship Id="rId21" Type="http://schemas.openxmlformats.org/officeDocument/2006/relationships/image" Target="../media/image22.gif"/><Relationship Id="rId7" Type="http://schemas.openxmlformats.org/officeDocument/2006/relationships/image" Target="../media/image17.png"/><Relationship Id="rId12" Type="http://schemas.openxmlformats.org/officeDocument/2006/relationships/slide" Target="slide6.xml"/><Relationship Id="rId17" Type="http://schemas.microsoft.com/office/2007/relationships/hdphoto" Target="../media/hdphoto11.wdp"/><Relationship Id="rId25"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20.png"/><Relationship Id="rId20" Type="http://schemas.microsoft.com/office/2007/relationships/hdphoto" Target="../media/hdphoto12.wdp"/><Relationship Id="rId1" Type="http://schemas.openxmlformats.org/officeDocument/2006/relationships/slideLayout" Target="../slideLayouts/slideLayout1.xml"/><Relationship Id="rId6" Type="http://schemas.openxmlformats.org/officeDocument/2006/relationships/slide" Target="slide4.xml"/><Relationship Id="rId11" Type="http://schemas.microsoft.com/office/2007/relationships/hdphoto" Target="../media/hdphoto9.wdp"/><Relationship Id="rId24" Type="http://schemas.openxmlformats.org/officeDocument/2006/relationships/image" Target="../media/image23.png"/><Relationship Id="rId5" Type="http://schemas.microsoft.com/office/2007/relationships/hdphoto" Target="../media/hdphoto2.wdp"/><Relationship Id="rId15" Type="http://schemas.openxmlformats.org/officeDocument/2006/relationships/slide" Target="slide7.xml"/><Relationship Id="rId23" Type="http://schemas.microsoft.com/office/2007/relationships/hdphoto" Target="../media/hdphoto3.wdp"/><Relationship Id="rId28" Type="http://schemas.openxmlformats.org/officeDocument/2006/relationships/image" Target="../media/image26.png"/><Relationship Id="rId10" Type="http://schemas.openxmlformats.org/officeDocument/2006/relationships/image" Target="../media/image18.png"/><Relationship Id="rId19"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slide" Target="slide5.xml"/><Relationship Id="rId14" Type="http://schemas.microsoft.com/office/2007/relationships/hdphoto" Target="../media/hdphoto10.wdp"/><Relationship Id="rId22" Type="http://schemas.openxmlformats.org/officeDocument/2006/relationships/image" Target="../media/image5.png"/><Relationship Id="rId27"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slide" Target="slide3.xml"/><Relationship Id="rId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slide" Target="slide3.xml"/><Relationship Id="rId4"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slide" Target="slide3.xml"/><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slide" Target="slide3.xml"/><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slide" Target="slide3.xml"/><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audio" Target="../media/media2.mp3"/><Relationship Id="rId7" Type="http://schemas.openxmlformats.org/officeDocument/2006/relationships/image" Target="../media/image13.png"/><Relationship Id="rId2" Type="http://schemas.microsoft.com/office/2007/relationships/media" Target="../media/media2.mp3"/><Relationship Id="rId1" Type="http://schemas.openxmlformats.org/officeDocument/2006/relationships/tags" Target="../tags/tag1.xml"/><Relationship Id="rId6" Type="http://schemas.openxmlformats.org/officeDocument/2006/relationships/image" Target="../media/image28.jpg"/><Relationship Id="rId5" Type="http://schemas.openxmlformats.org/officeDocument/2006/relationships/notesSlide" Target="../notesSlides/notesSlide1.xml"/><Relationship Id="rId4"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1975835" y="4773278"/>
            <a:ext cx="6885214" cy="4105935"/>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741384" y="4423823"/>
            <a:ext cx="5630687" cy="4105935"/>
          </a:xfrm>
          <a:prstGeom prst="rect">
            <a:avLst/>
          </a:prstGeom>
        </p:spPr>
      </p:pic>
      <p:grpSp>
        <p:nvGrpSpPr>
          <p:cNvPr id="42" name="Group 41"/>
          <p:cNvGrpSpPr/>
          <p:nvPr/>
        </p:nvGrpSpPr>
        <p:grpSpPr>
          <a:xfrm>
            <a:off x="7892596" y="5927440"/>
            <a:ext cx="1299385" cy="1034291"/>
            <a:chOff x="7874128" y="5679058"/>
            <a:chExt cx="1557892" cy="1276763"/>
          </a:xfrm>
        </p:grpSpPr>
        <p:pic>
          <p:nvPicPr>
            <p:cNvPr id="43" name="Picture 4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10" cstate="print">
              <a:extLst>
                <a:ext uri="{BEBA8EAE-BF5A-486C-A8C5-ECC9F3942E4B}">
                  <a14:imgProps xmlns:a14="http://schemas.microsoft.com/office/drawing/2010/main">
                    <a14:imgLayer r:embed="rId11">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737930" y="5959646"/>
            <a:ext cx="1282103" cy="1034291"/>
            <a:chOff x="6482861" y="5717172"/>
            <a:chExt cx="1537172" cy="1276763"/>
          </a:xfrm>
        </p:grpSpPr>
        <p:pic>
          <p:nvPicPr>
            <p:cNvPr id="54" name="Picture 5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5590665" y="5927714"/>
            <a:ext cx="1286894" cy="1034291"/>
            <a:chOff x="5109357" y="5685240"/>
            <a:chExt cx="1542917" cy="1276763"/>
          </a:xfrm>
        </p:grpSpPr>
        <p:pic>
          <p:nvPicPr>
            <p:cNvPr id="66" name="Picture 65"/>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4428684" y="5949335"/>
            <a:ext cx="1282898" cy="1034291"/>
            <a:chOff x="3709629" y="5706861"/>
            <a:chExt cx="1538126" cy="1276763"/>
          </a:xfrm>
        </p:grpSpPr>
        <p:pic>
          <p:nvPicPr>
            <p:cNvPr id="69" name="Picture 68"/>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3119243" y="5949334"/>
            <a:ext cx="1401866" cy="1034291"/>
            <a:chOff x="2151235" y="5706860"/>
            <a:chExt cx="1680762" cy="1276763"/>
          </a:xfrm>
        </p:grpSpPr>
        <p:pic>
          <p:nvPicPr>
            <p:cNvPr id="72" name="Picture 71"/>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2" cstate="print">
              <a:extLst>
                <a:ext uri="{BEBA8EAE-BF5A-486C-A8C5-ECC9F3942E4B}">
                  <a14:imgProps xmlns:a14="http://schemas.microsoft.com/office/drawing/2010/main">
                    <a14:imgLayer r:embed="rId13">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49097" y="5080156"/>
            <a:ext cx="1121321" cy="1121321"/>
          </a:xfrm>
          <a:prstGeom prst="rect">
            <a:avLst/>
          </a:prstGeom>
        </p:spPr>
      </p:pic>
      <p:pic>
        <p:nvPicPr>
          <p:cNvPr id="2" name="Picture 1"/>
          <p:cNvPicPr>
            <a:picLocks noChangeAspect="1"/>
          </p:cNvPicPr>
          <p:nvPr/>
        </p:nvPicPr>
        <p:blipFill>
          <a:blip r:embed="rId15" cstate="print">
            <a:extLst>
              <a:ext uri="{BEBA8EAE-BF5A-486C-A8C5-ECC9F3942E4B}">
                <a14:imgProps xmlns:a14="http://schemas.microsoft.com/office/drawing/2010/main">
                  <a14:imgLayer r:embed="rId16">
                    <a14:imgEffect>
                      <a14:backgroundRemoval t="9434" b="100000" l="0" r="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0800000">
            <a:off x="2602698" y="-46853"/>
            <a:ext cx="6986607" cy="4499336"/>
          </a:xfrm>
          <a:prstGeom prst="rect">
            <a:avLst/>
          </a:prstGeom>
        </p:spPr>
      </p:pic>
      <p:sp>
        <p:nvSpPr>
          <p:cNvPr id="3" name="TextBox 2"/>
          <p:cNvSpPr txBox="1"/>
          <p:nvPr/>
        </p:nvSpPr>
        <p:spPr>
          <a:xfrm>
            <a:off x="3490688" y="817907"/>
            <a:ext cx="5055871" cy="646331"/>
          </a:xfrm>
          <a:prstGeom prst="rect">
            <a:avLst/>
          </a:prstGeom>
          <a:noFill/>
        </p:spPr>
        <p:txBody>
          <a:bodyPr wrap="none" rtlCol="0">
            <a:spAutoFit/>
          </a:bodyPr>
          <a:lstStyle/>
          <a:p>
            <a:r>
              <a:rPr lang="en-US" sz="3600" b="1" dirty="0">
                <a:solidFill>
                  <a:srgbClr val="FFFF00"/>
                </a:solidFill>
                <a:latin typeface="Arial" panose="020B0604020202020204" pitchFamily="34" charset="0"/>
                <a:cs typeface="Arial" panose="020B0604020202020204" pitchFamily="34" charset="0"/>
              </a:rPr>
              <a:t>CHẮP CÁNH ƯỚC MƠ</a:t>
            </a:r>
          </a:p>
        </p:txBody>
      </p:sp>
      <p:pic>
        <p:nvPicPr>
          <p:cNvPr id="33" name="Picture 32" descr="C:\Users\ADMIN\Desktop\Tai nguyen thiet ke tro choi\Angry birds epic birds\1505573783630 (2).png">
            <a:hlinkClick r:id="rId17" action="ppaction://hlinksldjump"/>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612235" y="2353411"/>
            <a:ext cx="1152193" cy="7009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64621" y="5190877"/>
            <a:ext cx="586883" cy="958023"/>
          </a:xfrm>
          <a:prstGeom prst="rect">
            <a:avLst/>
          </a:prstGeom>
        </p:spPr>
      </p:pic>
      <p:pic>
        <p:nvPicPr>
          <p:cNvPr id="6" name="Picture 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2451436" y="5300870"/>
            <a:ext cx="680911" cy="955619"/>
          </a:xfrm>
          <a:prstGeom prst="rect">
            <a:avLst/>
          </a:prstGeom>
        </p:spPr>
      </p:pic>
      <p:pic>
        <p:nvPicPr>
          <p:cNvPr id="10" name="TiengKhenTayBa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426548" y="2938670"/>
            <a:ext cx="609600" cy="609600"/>
          </a:xfrm>
          <a:prstGeom prst="rect">
            <a:avLst/>
          </a:prstGeom>
        </p:spPr>
      </p:pic>
    </p:spTree>
    <p:extLst>
      <p:ext uri="{BB962C8B-B14F-4D97-AF65-F5344CB8AC3E}">
        <p14:creationId xmlns:p14="http://schemas.microsoft.com/office/powerpoint/2010/main" val="805492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4242" numSld="8">
                <p:cTn id="21" repeatCount="indefinite" fill="hold" display="0">
                  <p:stCondLst>
                    <p:cond delay="indefinite"/>
                  </p:stCondLst>
                  <p:endCondLst>
                    <p:cond evt="onStopAudio" delay="0">
                      <p:tgtEl>
                        <p:sldTgt/>
                      </p:tgtEl>
                    </p:cond>
                  </p:endCondLst>
                </p:cTn>
                <p:tgtEl>
                  <p:spTgt spid="10"/>
                </p:tgtEl>
              </p:cMediaNode>
            </p:audio>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88327" y="474811"/>
            <a:ext cx="927752" cy="488951"/>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810792" y="425153"/>
            <a:ext cx="9992881" cy="1077218"/>
          </a:xfrm>
          <a:prstGeom prst="rect">
            <a:avLst/>
          </a:prstGeom>
          <a:noFill/>
        </p:spPr>
        <p:txBody>
          <a:bodyPr wrap="square" rtlCol="0">
            <a:spAutoFit/>
          </a:bodyPr>
          <a:lstStyle/>
          <a:p>
            <a:pPr algn="just" defTabSz="1219170">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Hình ảnh trong bức tranh thể hiện mùa nào trong năm?</a:t>
            </a:r>
          </a:p>
          <a:p>
            <a:pPr algn="just" defTabSz="1219170">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p>
        </p:txBody>
      </p:sp>
      <p:pic>
        <p:nvPicPr>
          <p:cNvPr id="6" name="Picture 5">
            <a:extLst>
              <a:ext uri="{FF2B5EF4-FFF2-40B4-BE49-F238E27FC236}">
                <a16:creationId xmlns:a16="http://schemas.microsoft.com/office/drawing/2014/main" id="{A647D18D-04E8-E64A-BF90-FBFBF6E968ED}"/>
              </a:ext>
            </a:extLst>
          </p:cNvPr>
          <p:cNvPicPr>
            <a:picLocks noChangeAspect="1"/>
          </p:cNvPicPr>
          <p:nvPr/>
        </p:nvPicPr>
        <p:blipFill>
          <a:blip r:embed="rId5"/>
          <a:stretch>
            <a:fillRect/>
          </a:stretch>
        </p:blipFill>
        <p:spPr>
          <a:xfrm>
            <a:off x="1426356" y="1502371"/>
            <a:ext cx="9637277" cy="4571490"/>
          </a:xfrm>
          <a:prstGeom prst="round2SameRect">
            <a:avLst>
              <a:gd name="adj1" fmla="val 0"/>
              <a:gd name="adj2" fmla="val 30886"/>
            </a:avLst>
          </a:prstGeom>
        </p:spPr>
      </p:pic>
      <p:sp>
        <p:nvSpPr>
          <p:cNvPr id="10" name="TextBox 9">
            <a:extLst>
              <a:ext uri="{FF2B5EF4-FFF2-40B4-BE49-F238E27FC236}">
                <a16:creationId xmlns:a16="http://schemas.microsoft.com/office/drawing/2014/main" id="{1F2060D7-9CA7-4DD9-B5FA-24D0EC3823F3}"/>
              </a:ext>
            </a:extLst>
          </p:cNvPr>
          <p:cNvSpPr txBox="1"/>
          <p:nvPr/>
        </p:nvSpPr>
        <p:spPr>
          <a:xfrm>
            <a:off x="9763760" y="6432847"/>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custDataLst>
      <p:tags r:id="rId1"/>
    </p:custDataLst>
    <p:extLst>
      <p:ext uri="{BB962C8B-B14F-4D97-AF65-F5344CB8AC3E}">
        <p14:creationId xmlns:p14="http://schemas.microsoft.com/office/powerpoint/2010/main" val="617567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2431471" y="1"/>
            <a:ext cx="1708051" cy="570734"/>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Arial-Rounded"/>
                <a:cs typeface="Arial"/>
                <a:sym typeface="Arial"/>
              </a:rPr>
              <a:t>ĐỌC </a:t>
            </a:r>
            <a:endParaRPr lang="en-US" sz="2400" b="1" kern="0" dirty="0">
              <a:solidFill>
                <a:srgbClr val="17479D"/>
              </a:solidFill>
              <a:latin typeface="Arial-Rounded"/>
              <a:cs typeface="Arial"/>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772" t="2351" r="1"/>
          <a:stretch/>
        </p:blipFill>
        <p:spPr>
          <a:xfrm>
            <a:off x="1655060" y="40060"/>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4381126" y="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853933"/>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en-VN"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sp>
        <p:nvSpPr>
          <p:cNvPr id="16" name="Cloud 15">
            <a:extLst>
              <a:ext uri="{FF2B5EF4-FFF2-40B4-BE49-F238E27FC236}">
                <a16:creationId xmlns:a16="http://schemas.microsoft.com/office/drawing/2014/main" id="{12B158BD-CEA3-4CEA-BFF4-DF90C346CCBB}"/>
              </a:ext>
            </a:extLst>
          </p:cNvPr>
          <p:cNvSpPr/>
          <p:nvPr/>
        </p:nvSpPr>
        <p:spPr>
          <a:xfrm>
            <a:off x="8243970" y="-3176"/>
            <a:ext cx="3897916" cy="994816"/>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Arial-Rounded"/>
                <a:sym typeface="Arial"/>
              </a:rPr>
              <a:t>Đọc</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mẫu</a:t>
            </a:r>
            <a:endParaRPr lang="en-US" sz="3733" kern="0" dirty="0">
              <a:solidFill>
                <a:srgbClr val="FFFFFF"/>
              </a:solidFill>
              <a:latin typeface="Arial-Rounded"/>
              <a:sym typeface="Arial"/>
            </a:endParaRPr>
          </a:p>
        </p:txBody>
      </p:sp>
      <p:pic>
        <p:nvPicPr>
          <p:cNvPr id="2" name="Audio_ Họa mi hót_HTS">
            <a:hlinkClick r:id="" action="ppaction://media"/>
            <a:extLst>
              <a:ext uri="{FF2B5EF4-FFF2-40B4-BE49-F238E27FC236}">
                <a16:creationId xmlns:a16="http://schemas.microsoft.com/office/drawing/2014/main" id="{671BFC73-E62F-4777-8406-233E92AE1EB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31517" y="226527"/>
            <a:ext cx="487363" cy="487363"/>
          </a:xfrm>
          <a:prstGeom prst="rect">
            <a:avLst/>
          </a:prstGeom>
        </p:spPr>
      </p:pic>
    </p:spTree>
    <p:custDataLst>
      <p:tags r:id="rId1"/>
    </p:custDataLst>
    <p:extLst>
      <p:ext uri="{BB962C8B-B14F-4D97-AF65-F5344CB8AC3E}">
        <p14:creationId xmlns:p14="http://schemas.microsoft.com/office/powerpoint/2010/main" val="2513385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 presetClass="mediacall" presetSubtype="0" fill="hold" nodeType="withEffect">
                                  <p:stCondLst>
                                    <p:cond delay="0"/>
                                  </p:stCondLst>
                                  <p:childTnLst>
                                    <p:cmd type="call" cmd="playFrom(0.0)">
                                      <p:cBhvr>
                                        <p:cTn id="17" dur="67474" fill="hold"/>
                                        <p:tgtEl>
                                          <p:spTgt spid="2"/>
                                        </p:tgtEl>
                                      </p:cBhvr>
                                    </p:cmd>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bldLst>
      <p:bldP spid="9" grpId="0"/>
      <p:bldP spid="11" grpId="0"/>
      <p:bldP spid="12" grpId="0"/>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406400" y="1"/>
            <a:ext cx="11303000" cy="7200900"/>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8451850" y="3817938"/>
            <a:ext cx="3740151" cy="3206751"/>
          </a:xfrm>
          <a:prstGeom prst="rect">
            <a:avLst/>
          </a:prstGeom>
          <a:noFill/>
          <a:ln w="9525">
            <a:noFill/>
          </a:ln>
        </p:spPr>
      </p:pic>
      <p:sp>
        <p:nvSpPr>
          <p:cNvPr id="67588" name="Text Box 4"/>
          <p:cNvSpPr txBox="1"/>
          <p:nvPr/>
        </p:nvSpPr>
        <p:spPr>
          <a:xfrm>
            <a:off x="2743200" y="2921000"/>
            <a:ext cx="6604000" cy="1107994"/>
          </a:xfrm>
          <a:prstGeom prst="rect">
            <a:avLst/>
          </a:prstGeom>
          <a:noFill/>
          <a:ln w="9525">
            <a:noFill/>
          </a:ln>
        </p:spPr>
        <p:txBody>
          <a:bodyPr lIns="121917" tIns="60959" rIns="121917" bIns="60959">
            <a:spAutoFit/>
          </a:bodyPr>
          <a:lstStyle/>
          <a:p>
            <a:pPr algn="ctr" defTabSz="1219170">
              <a:spcBef>
                <a:spcPct val="50000"/>
              </a:spcBef>
              <a:defRPr/>
            </a:pPr>
            <a:r>
              <a:rPr lang="en-US" altLang="en-US" sz="6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Arial"/>
              </a:rPr>
              <a:t>Giải</a:t>
            </a:r>
            <a:r>
              <a:rPr lang="en-US" altLang="en-US" sz="6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Arial"/>
              </a:rPr>
              <a:t> </a:t>
            </a:r>
            <a:r>
              <a:rPr lang="en-US" altLang="en-US" sz="6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Arial"/>
              </a:rPr>
              <a:t>nghĩa</a:t>
            </a:r>
            <a:r>
              <a:rPr lang="en-US" altLang="en-US" sz="6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Arial"/>
              </a:rPr>
              <a:t> </a:t>
            </a:r>
            <a:r>
              <a:rPr lang="en-US" altLang="en-US" sz="6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Arial"/>
              </a:rPr>
              <a:t>từ</a:t>
            </a:r>
            <a:endParaRPr lang="en-US" altLang="en-US" sz="6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sym typeface="Aria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luồng</a:t>
            </a: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ực</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rỡ</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ấp</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dìu</a:t>
            </a:r>
            <a:r>
              <a:rPr kumimoji="0" lang="en-US" altLang="zh-CN"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dặt</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à Nội đẹp mơ màng trong nắng mùa thu">
            <a:extLst>
              <a:ext uri="{FF2B5EF4-FFF2-40B4-BE49-F238E27FC236}">
                <a16:creationId xmlns:a16="http://schemas.microsoft.com/office/drawing/2014/main" id="{714753B2-A9E4-4949-A752-05951E48B52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9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599952" y="2856129"/>
            <a:ext cx="5392523" cy="37285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07B3502-F58A-46C0-88F8-3DE26F98CD3F}"/>
              </a:ext>
            </a:extLst>
          </p:cNvPr>
          <p:cNvSpPr txBox="1"/>
          <p:nvPr/>
        </p:nvSpPr>
        <p:spPr>
          <a:xfrm>
            <a:off x="1693751" y="349600"/>
            <a:ext cx="1084780" cy="570734"/>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ĐỌC</a:t>
            </a:r>
            <a:endParaRPr lang="en-US"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856272" y="391507"/>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074025" y="189415"/>
            <a:ext cx="7154436" cy="1049133"/>
          </a:xfrm>
          <a:prstGeom prst="rect">
            <a:avLst/>
          </a:prstGeom>
          <a:noFill/>
        </p:spPr>
        <p:txBody>
          <a:bodyPr wrap="square" rtlCol="0">
            <a:spAutoFit/>
          </a:bodyPr>
          <a:lstStyle/>
          <a:p>
            <a:pPr algn="ctr" defTabSz="1219170">
              <a:lnSpc>
                <a:spcPct val="150000"/>
              </a:lnSpc>
              <a:buClr>
                <a:srgbClr val="000000"/>
              </a:buClr>
            </a:pP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Giải</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nghĩa</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từ</a:t>
            </a:r>
            <a:endPar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 name="Rectangle 3">
            <a:extLst>
              <a:ext uri="{FF2B5EF4-FFF2-40B4-BE49-F238E27FC236}">
                <a16:creationId xmlns:a16="http://schemas.microsoft.com/office/drawing/2014/main" id="{2A05FE84-F3FF-423B-ADA4-6F77209D652D}"/>
              </a:ext>
            </a:extLst>
          </p:cNvPr>
          <p:cNvSpPr/>
          <p:nvPr/>
        </p:nvSpPr>
        <p:spPr>
          <a:xfrm>
            <a:off x="1377452" y="1159263"/>
            <a:ext cx="7995683" cy="836511"/>
          </a:xfrm>
          <a:prstGeom prst="rect">
            <a:avLst/>
          </a:prstGeom>
        </p:spPr>
        <p:txBody>
          <a:bodyPr wrap="square">
            <a:spAutoFit/>
          </a:bodyPr>
          <a:lstStyle/>
          <a:p>
            <a:pPr algn="just" defTabSz="1219170">
              <a:lnSpc>
                <a:spcPct val="150000"/>
              </a:lnSpc>
              <a:buClr>
                <a:srgbClr val="000000"/>
              </a:buClr>
            </a:pPr>
            <a:r>
              <a:rPr lang="vi-VN"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luồng sáng</a:t>
            </a:r>
          </a:p>
        </p:txBody>
      </p:sp>
      <p:sp>
        <p:nvSpPr>
          <p:cNvPr id="5" name="Oval 4">
            <a:extLst>
              <a:ext uri="{FF2B5EF4-FFF2-40B4-BE49-F238E27FC236}">
                <a16:creationId xmlns:a16="http://schemas.microsoft.com/office/drawing/2014/main" id="{2C8AD751-7B5F-4219-A003-AE328012CD5C}"/>
              </a:ext>
            </a:extLst>
          </p:cNvPr>
          <p:cNvSpPr/>
          <p:nvPr/>
        </p:nvSpPr>
        <p:spPr>
          <a:xfrm>
            <a:off x="1476739" y="1592929"/>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7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Rectangle 23">
            <a:extLst>
              <a:ext uri="{FF2B5EF4-FFF2-40B4-BE49-F238E27FC236}">
                <a16:creationId xmlns:a16="http://schemas.microsoft.com/office/drawing/2014/main" id="{0DB3B055-88C0-4489-85E5-255792E07D74}"/>
              </a:ext>
            </a:extLst>
          </p:cNvPr>
          <p:cNvSpPr/>
          <p:nvPr/>
        </p:nvSpPr>
        <p:spPr>
          <a:xfrm>
            <a:off x="1377452" y="2516089"/>
            <a:ext cx="7995683" cy="836511"/>
          </a:xfrm>
          <a:prstGeom prst="rect">
            <a:avLst/>
          </a:prstGeom>
        </p:spPr>
        <p:txBody>
          <a:bodyPr wrap="square">
            <a:spAutoFit/>
          </a:bodyPr>
          <a:lstStyle/>
          <a:p>
            <a:pPr algn="just" defTabSz="1219170">
              <a:lnSpc>
                <a:spcPct val="150000"/>
              </a:lnSpc>
              <a:buClr>
                <a:srgbClr val="000000"/>
              </a:buClr>
            </a:pPr>
            <a:r>
              <a:rPr lang="vi-VN"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lộc</a:t>
            </a:r>
          </a:p>
        </p:txBody>
      </p:sp>
      <p:sp>
        <p:nvSpPr>
          <p:cNvPr id="25" name="Oval 24">
            <a:extLst>
              <a:ext uri="{FF2B5EF4-FFF2-40B4-BE49-F238E27FC236}">
                <a16:creationId xmlns:a16="http://schemas.microsoft.com/office/drawing/2014/main" id="{EEE7A823-F02D-42E8-B9FF-4F60A41569EE}"/>
              </a:ext>
            </a:extLst>
          </p:cNvPr>
          <p:cNvSpPr/>
          <p:nvPr/>
        </p:nvSpPr>
        <p:spPr>
          <a:xfrm>
            <a:off x="1514076" y="2882067"/>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7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TextBox 28">
            <a:extLst>
              <a:ext uri="{FF2B5EF4-FFF2-40B4-BE49-F238E27FC236}">
                <a16:creationId xmlns:a16="http://schemas.microsoft.com/office/drawing/2014/main" id="{3BCDD889-B037-48BC-924C-9A4CE9368C89}"/>
              </a:ext>
            </a:extLst>
          </p:cNvPr>
          <p:cNvSpPr txBox="1"/>
          <p:nvPr/>
        </p:nvSpPr>
        <p:spPr>
          <a:xfrm>
            <a:off x="4296525" y="1110428"/>
            <a:ext cx="5821452" cy="1698222"/>
          </a:xfrm>
          <a:prstGeom prst="rect">
            <a:avLst/>
          </a:prstGeom>
          <a:noFill/>
        </p:spPr>
        <p:txBody>
          <a:bodyPr wrap="square" rtlCol="0">
            <a:spAutoFit/>
          </a:bodyPr>
          <a:lstStyle/>
          <a:p>
            <a:pPr defTabSz="1219170">
              <a:lnSpc>
                <a:spcPct val="150000"/>
              </a:lnSpc>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ánh sáng di chuyển theo một chiều</a:t>
            </a:r>
            <a:endParaRPr lang="en-US"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TextBox 29">
            <a:extLst>
              <a:ext uri="{FF2B5EF4-FFF2-40B4-BE49-F238E27FC236}">
                <a16:creationId xmlns:a16="http://schemas.microsoft.com/office/drawing/2014/main" id="{3CB31532-EB2E-4893-AE1C-4532B4B27355}"/>
              </a:ext>
            </a:extLst>
          </p:cNvPr>
          <p:cNvSpPr txBox="1"/>
          <p:nvPr/>
        </p:nvSpPr>
        <p:spPr>
          <a:xfrm>
            <a:off x="2629628" y="2532681"/>
            <a:ext cx="8184920" cy="836511"/>
          </a:xfrm>
          <a:prstGeom prst="rect">
            <a:avLst/>
          </a:prstGeom>
          <a:noFill/>
        </p:spPr>
        <p:txBody>
          <a:bodyPr wrap="square" rtlCol="0">
            <a:spAutoFit/>
          </a:bodyPr>
          <a:lstStyle/>
          <a:p>
            <a:pPr defTabSz="1219170">
              <a:lnSpc>
                <a:spcPct val="150000"/>
              </a:lnSpc>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lá mới bắt đầu mọc vào mùa xuân. </a:t>
            </a:r>
            <a:endParaRPr lang="en-US"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DD1A250C-DBB8-8A4A-9889-C2A059C941B5}"/>
              </a:ext>
            </a:extLst>
          </p:cNvPr>
          <p:cNvSpPr/>
          <p:nvPr/>
        </p:nvSpPr>
        <p:spPr>
          <a:xfrm>
            <a:off x="6351230" y="2110301"/>
            <a:ext cx="2302233" cy="666786"/>
          </a:xfrm>
          <a:prstGeom prst="rect">
            <a:avLst/>
          </a:prstGeom>
        </p:spPr>
        <p:txBody>
          <a:bodyPr wrap="none">
            <a:spAutoFit/>
          </a:bodyPr>
          <a:lstStyle/>
          <a:p>
            <a:pPr defTabSz="1219170">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nhất định. </a:t>
            </a:r>
            <a:endParaRPr lang="en-VN"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28" name="Picture 4" descr="Lộc non đầu năm mới">
            <a:extLst>
              <a:ext uri="{FF2B5EF4-FFF2-40B4-BE49-F238E27FC236}">
                <a16:creationId xmlns:a16="http://schemas.microsoft.com/office/drawing/2014/main" id="{F09797D3-BAEE-2242-AC4A-B05CB69D9A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37402" y="3533166"/>
            <a:ext cx="3845869" cy="29867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ộc non mùa hạ sau trận mưa rào | Rồi 3 ngày nữa sẽ toi vì b… | Flickr">
            <a:extLst>
              <a:ext uri="{FF2B5EF4-FFF2-40B4-BE49-F238E27FC236}">
                <a16:creationId xmlns:a16="http://schemas.microsoft.com/office/drawing/2014/main" id="{2746030E-CBEB-CB4E-B4F6-C624DD7272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1746" y="3480804"/>
            <a:ext cx="1947476" cy="292256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5BC2B96-EB57-8A40-BB4E-D147C8F253FE}"/>
              </a:ext>
            </a:extLst>
          </p:cNvPr>
          <p:cNvSpPr/>
          <p:nvPr/>
        </p:nvSpPr>
        <p:spPr>
          <a:xfrm>
            <a:off x="1342149" y="3313887"/>
            <a:ext cx="7995683" cy="836511"/>
          </a:xfrm>
          <a:prstGeom prst="rect">
            <a:avLst/>
          </a:prstGeom>
        </p:spPr>
        <p:txBody>
          <a:bodyPr wrap="square">
            <a:spAutoFit/>
          </a:bodyPr>
          <a:lstStyle/>
          <a:p>
            <a:pPr algn="just" defTabSz="1219170">
              <a:lnSpc>
                <a:spcPct val="150000"/>
              </a:lnSpc>
              <a:buClr>
                <a:srgbClr val="000000"/>
              </a:buClr>
            </a:pPr>
            <a:r>
              <a:rPr lang="vi-VN" sz="37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dìu dặt</a:t>
            </a:r>
          </a:p>
        </p:txBody>
      </p:sp>
      <p:sp>
        <p:nvSpPr>
          <p:cNvPr id="19" name="Oval 18">
            <a:extLst>
              <a:ext uri="{FF2B5EF4-FFF2-40B4-BE49-F238E27FC236}">
                <a16:creationId xmlns:a16="http://schemas.microsoft.com/office/drawing/2014/main" id="{9ADEE072-862E-804B-8ED2-8239AF488B42}"/>
              </a:ext>
            </a:extLst>
          </p:cNvPr>
          <p:cNvSpPr/>
          <p:nvPr/>
        </p:nvSpPr>
        <p:spPr>
          <a:xfrm>
            <a:off x="1514076" y="3716969"/>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7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 name="TextBox 19">
            <a:extLst>
              <a:ext uri="{FF2B5EF4-FFF2-40B4-BE49-F238E27FC236}">
                <a16:creationId xmlns:a16="http://schemas.microsoft.com/office/drawing/2014/main" id="{93F76F04-F005-2249-AB34-1B3646D3C0E0}"/>
              </a:ext>
            </a:extLst>
          </p:cNvPr>
          <p:cNvSpPr txBox="1"/>
          <p:nvPr/>
        </p:nvSpPr>
        <p:spPr>
          <a:xfrm>
            <a:off x="3433063" y="3297421"/>
            <a:ext cx="7122336" cy="1698222"/>
          </a:xfrm>
          <a:prstGeom prst="rect">
            <a:avLst/>
          </a:prstGeom>
          <a:noFill/>
        </p:spPr>
        <p:txBody>
          <a:bodyPr wrap="square" rtlCol="0">
            <a:spAutoFit/>
          </a:bodyPr>
          <a:lstStyle/>
          <a:p>
            <a:pPr defTabSz="1219170">
              <a:lnSpc>
                <a:spcPct val="150000"/>
              </a:lnSpc>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âm thanh lúc nhanh, lúc chậm một cách</a:t>
            </a:r>
            <a:endParaRPr lang="en-US"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a:extLst>
              <a:ext uri="{FF2B5EF4-FFF2-40B4-BE49-F238E27FC236}">
                <a16:creationId xmlns:a16="http://schemas.microsoft.com/office/drawing/2014/main" id="{D53621B6-B52D-F347-8C36-50DA5CAD36BE}"/>
              </a:ext>
            </a:extLst>
          </p:cNvPr>
          <p:cNvSpPr/>
          <p:nvPr/>
        </p:nvSpPr>
        <p:spPr>
          <a:xfrm>
            <a:off x="5375294" y="4126827"/>
            <a:ext cx="4817344" cy="836511"/>
          </a:xfrm>
          <a:prstGeom prst="rect">
            <a:avLst/>
          </a:prstGeom>
        </p:spPr>
        <p:txBody>
          <a:bodyPr wrap="none">
            <a:spAutoFit/>
          </a:bodyPr>
          <a:lstStyle/>
          <a:p>
            <a:pPr defTabSz="1219170">
              <a:lnSpc>
                <a:spcPct val="150000"/>
              </a:lnSpc>
              <a:buClr>
                <a:srgbClr val="000000"/>
              </a:buClr>
            </a:pPr>
            <a:r>
              <a:rPr lang="vi-VN" sz="3733"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nhịp nhàng và êm nhẹ.</a:t>
            </a:r>
          </a:p>
        </p:txBody>
      </p:sp>
    </p:spTree>
    <p:custDataLst>
      <p:tags r:id="rId1"/>
    </p:custDataLst>
    <p:extLst>
      <p:ext uri="{BB962C8B-B14F-4D97-AF65-F5344CB8AC3E}">
        <p14:creationId xmlns:p14="http://schemas.microsoft.com/office/powerpoint/2010/main" val="1875883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0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28"/>
                                        </p:tgtEl>
                                        <p:attrNameLst>
                                          <p:attrName>style.visibility</p:attrName>
                                        </p:attrNameLst>
                                      </p:cBhvr>
                                      <p:to>
                                        <p:strVal val="visible"/>
                                      </p:to>
                                    </p:set>
                                    <p:animEffect transition="in" filter="fade">
                                      <p:cBhvr>
                                        <p:cTn id="49" dur="500"/>
                                        <p:tgtEl>
                                          <p:spTgt spid="1028"/>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1032"/>
                                        </p:tgtEl>
                                        <p:attrNameLst>
                                          <p:attrName>style.visibility</p:attrName>
                                        </p:attrNameLst>
                                      </p:cBhvr>
                                      <p:to>
                                        <p:strVal val="visible"/>
                                      </p:to>
                                    </p:set>
                                    <p:animEffect transition="in" filter="fade">
                                      <p:cBhvr>
                                        <p:cTn id="53" dur="500"/>
                                        <p:tgtEl>
                                          <p:spTgt spid="1032"/>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028"/>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1032"/>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500"/>
                                        <p:tgtEl>
                                          <p:spTgt spid="19"/>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left)">
                                      <p:cBhvr>
                                        <p:cTn id="71" dur="500"/>
                                        <p:tgtEl>
                                          <p:spTgt spid="20"/>
                                        </p:tgtEl>
                                      </p:cBhvr>
                                    </p:animEffect>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5" grpId="0" animBg="1"/>
      <p:bldP spid="24" grpId="0"/>
      <p:bldP spid="25" grpId="0" animBg="1"/>
      <p:bldP spid="29" grpId="0"/>
      <p:bldP spid="30" grpId="0"/>
      <p:bldP spid="6" grpId="0"/>
      <p:bldP spid="18" grpId="0"/>
      <p:bldP spid="19" grpId="0" animBg="1"/>
      <p:bldP spid="20"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05FE84-F3FF-423B-ADA4-6F77209D652D}"/>
              </a:ext>
            </a:extLst>
          </p:cNvPr>
          <p:cNvSpPr/>
          <p:nvPr/>
        </p:nvSpPr>
        <p:spPr>
          <a:xfrm>
            <a:off x="356172" y="1280731"/>
            <a:ext cx="7995683" cy="889667"/>
          </a:xfrm>
          <a:prstGeom prst="rect">
            <a:avLst/>
          </a:prstGeom>
        </p:spPr>
        <p:txBody>
          <a:bodyPr wrap="square">
            <a:spAutoFit/>
          </a:bodyPr>
          <a:lstStyle/>
          <a:p>
            <a:pPr algn="just" defTabSz="1219170">
              <a:lnSpc>
                <a:spcPct val="150000"/>
              </a:lnSpc>
              <a:buClr>
                <a:srgbClr val="000000"/>
              </a:buClr>
            </a:pPr>
            <a:r>
              <a:rPr lang="vi-VN" sz="4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hoạ mi</a:t>
            </a:r>
          </a:p>
        </p:txBody>
      </p:sp>
      <p:sp>
        <p:nvSpPr>
          <p:cNvPr id="5" name="Oval 4">
            <a:extLst>
              <a:ext uri="{FF2B5EF4-FFF2-40B4-BE49-F238E27FC236}">
                <a16:creationId xmlns:a16="http://schemas.microsoft.com/office/drawing/2014/main" id="{2C8AD751-7B5F-4219-A003-AE328012CD5C}"/>
              </a:ext>
            </a:extLst>
          </p:cNvPr>
          <p:cNvSpPr/>
          <p:nvPr/>
        </p:nvSpPr>
        <p:spPr>
          <a:xfrm>
            <a:off x="509965" y="1740985"/>
            <a:ext cx="362191"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4000" kern="0" dirty="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TextBox 28">
            <a:extLst>
              <a:ext uri="{FF2B5EF4-FFF2-40B4-BE49-F238E27FC236}">
                <a16:creationId xmlns:a16="http://schemas.microsoft.com/office/drawing/2014/main" id="{3BCDD889-B037-48BC-924C-9A4CE9368C89}"/>
              </a:ext>
            </a:extLst>
          </p:cNvPr>
          <p:cNvSpPr txBox="1"/>
          <p:nvPr/>
        </p:nvSpPr>
        <p:spPr>
          <a:xfrm>
            <a:off x="2575390" y="1210320"/>
            <a:ext cx="10229954" cy="1015663"/>
          </a:xfrm>
          <a:prstGeom prst="rect">
            <a:avLst/>
          </a:prstGeom>
          <a:noFill/>
        </p:spPr>
        <p:txBody>
          <a:bodyPr wrap="square" rtlCol="0">
            <a:spAutoFit/>
          </a:bodyPr>
          <a:lstStyle/>
          <a:p>
            <a:pPr defTabSz="1219170">
              <a:lnSpc>
                <a:spcPct val="150000"/>
              </a:lnSpc>
              <a:buClr>
                <a:srgbClr val="000000"/>
              </a:buClr>
            </a:pPr>
            <a:r>
              <a:rPr lang="vi-VN" sz="40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loài chim nhỏ có màu nâu vàng, trên mí </a:t>
            </a:r>
            <a:endParaRPr lang="en-US" sz="40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DD1A250C-DBB8-8A4A-9889-C2A059C941B5}"/>
              </a:ext>
            </a:extLst>
          </p:cNvPr>
          <p:cNvSpPr/>
          <p:nvPr/>
        </p:nvSpPr>
        <p:spPr>
          <a:xfrm>
            <a:off x="969516" y="2011013"/>
            <a:ext cx="11222484" cy="1323439"/>
          </a:xfrm>
          <a:prstGeom prst="rect">
            <a:avLst/>
          </a:prstGeom>
        </p:spPr>
        <p:txBody>
          <a:bodyPr wrap="square">
            <a:spAutoFit/>
          </a:bodyPr>
          <a:lstStyle/>
          <a:p>
            <a:pPr defTabSz="1219170">
              <a:buClr>
                <a:srgbClr val="000000"/>
              </a:buClr>
            </a:pPr>
            <a:r>
              <a:rPr lang="vi-VN" sz="40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mắt có vành lông trắng. Giọng hót rất trong và cao.</a:t>
            </a:r>
            <a:endParaRPr lang="en-VN" sz="4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52" name="Picture 4" descr="Họa Mi - Dogily Petshop - Mua Bán Chó Mèo Cảnh &amp;amp; Phụ Kiện Thú Cưng">
            <a:extLst>
              <a:ext uri="{FF2B5EF4-FFF2-40B4-BE49-F238E27FC236}">
                <a16:creationId xmlns:a16="http://schemas.microsoft.com/office/drawing/2014/main" id="{D585ED2D-D458-CA4E-8D5D-9C4D5E1B3ED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552263" y="2899374"/>
            <a:ext cx="5213341" cy="3473148"/>
          </a:xfrm>
          <a:prstGeom prst="rect">
            <a:avLst/>
          </a:prstGeom>
          <a:noFill/>
          <a:extLst>
            <a:ext uri="{909E8E84-426E-40DD-AFC4-6F175D3DCCD1}">
              <a14:hiddenFill xmlns:a14="http://schemas.microsoft.com/office/drawing/2010/main">
                <a:solidFill>
                  <a:srgbClr val="FFFFFF"/>
                </a:solidFill>
              </a14:hiddenFill>
            </a:ext>
          </a:extLst>
        </p:spPr>
      </p:pic>
      <p:pic>
        <p:nvPicPr>
          <p:cNvPr id="2" name="Mi già rừng hót đảo giọng liên tục (online-video-cutter.com).mp4" descr="Mi già rừng hót đảo giọng liên tục (online-video-cutter.com).mp4">
            <a:hlinkClick r:id="" action="ppaction://media"/>
            <a:extLst>
              <a:ext uri="{FF2B5EF4-FFF2-40B4-BE49-F238E27FC236}">
                <a16:creationId xmlns:a16="http://schemas.microsoft.com/office/drawing/2014/main" id="{BF2CD9BB-130B-AD43-B9C2-F3D4A1D0509E}"/>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252041" y="2899372"/>
            <a:ext cx="5513563" cy="3344637"/>
          </a:xfrm>
          <a:prstGeom prst="rect">
            <a:avLst/>
          </a:prstGeom>
        </p:spPr>
      </p:pic>
      <p:sp>
        <p:nvSpPr>
          <p:cNvPr id="12" name="TextBox 11">
            <a:extLst>
              <a:ext uri="{FF2B5EF4-FFF2-40B4-BE49-F238E27FC236}">
                <a16:creationId xmlns:a16="http://schemas.microsoft.com/office/drawing/2014/main" id="{F4870F20-37EB-455B-88C7-0899479AF6E6}"/>
              </a:ext>
            </a:extLst>
          </p:cNvPr>
          <p:cNvSpPr txBox="1"/>
          <p:nvPr/>
        </p:nvSpPr>
        <p:spPr>
          <a:xfrm>
            <a:off x="9817100" y="6488668"/>
            <a:ext cx="610108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custDataLst>
      <p:tags r:id="rId1"/>
    </p:custDataLst>
    <p:extLst>
      <p:ext uri="{BB962C8B-B14F-4D97-AF65-F5344CB8AC3E}">
        <p14:creationId xmlns:p14="http://schemas.microsoft.com/office/powerpoint/2010/main" val="3182113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500"/>
                                        <p:tgtEl>
                                          <p:spTgt spid="205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052"/>
                                        </p:tgtEl>
                                        <p:attrNameLst>
                                          <p:attrName>style.visibility</p:attrName>
                                        </p:attrNameLst>
                                      </p:cBhvr>
                                      <p:to>
                                        <p:strVal val="hidden"/>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2"/>
                </p:tgtEl>
              </p:cMediaNode>
            </p:video>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P spid="5" grpId="0" animBg="1"/>
      <p:bldP spid="29"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696057" y="492457"/>
            <a:ext cx="1084780" cy="570734"/>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ĐỌC</a:t>
            </a:r>
            <a:endParaRPr lang="en-US"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919644" y="532516"/>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2371725" y="894735"/>
            <a:ext cx="7154436" cy="889667"/>
          </a:xfrm>
          <a:prstGeom prst="rect">
            <a:avLst/>
          </a:prstGeom>
          <a:noFill/>
        </p:spPr>
        <p:txBody>
          <a:bodyPr wrap="square" rtlCol="0">
            <a:spAutoFit/>
          </a:bodyPr>
          <a:lstStyle/>
          <a:p>
            <a:pPr algn="ctr" defTabSz="1219170">
              <a:lnSpc>
                <a:spcPct val="150000"/>
              </a:lnSpc>
              <a:buClr>
                <a:srgbClr val="000000"/>
              </a:buClr>
            </a:pPr>
            <a:r>
              <a:rPr lang="vi-VN" sz="4000" b="1"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Ngắt nghỉ câu dài </a:t>
            </a:r>
            <a:endParaRPr lang="en-US" sz="4000" b="1"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8E52BE51-D649-4526-9277-FF3ADEE969EC}"/>
              </a:ext>
            </a:extLst>
          </p:cNvPr>
          <p:cNvSpPr/>
          <p:nvPr/>
        </p:nvSpPr>
        <p:spPr>
          <a:xfrm>
            <a:off x="2070749" y="1705740"/>
            <a:ext cx="7902033" cy="2736327"/>
          </a:xfrm>
          <a:prstGeom prst="rect">
            <a:avLst/>
          </a:prstGeom>
        </p:spPr>
        <p:txBody>
          <a:bodyPr wrap="square">
            <a:spAutoFit/>
          </a:bodyPr>
          <a:lstStyle/>
          <a:p>
            <a:pPr algn="just" defTabSz="1219170">
              <a:lnSpc>
                <a:spcPct val="150000"/>
              </a:lnSpc>
              <a:buClr>
                <a:srgbClr val="000000"/>
              </a:buClr>
            </a:pPr>
            <a:r>
              <a:rPr lang="vi-VN" sz="4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Da trời bỗng xanh hơn, những làn mây trắng trắng hơn, xốp hơn, trôi nhẹ nhàng hơn.</a:t>
            </a:r>
          </a:p>
        </p:txBody>
      </p:sp>
      <p:cxnSp>
        <p:nvCxnSpPr>
          <p:cNvPr id="8" name="Straight Connector 7">
            <a:extLst>
              <a:ext uri="{FF2B5EF4-FFF2-40B4-BE49-F238E27FC236}">
                <a16:creationId xmlns:a16="http://schemas.microsoft.com/office/drawing/2014/main" id="{DB68DD48-9047-4C0E-873F-F9EFE47EFA41}"/>
              </a:ext>
            </a:extLst>
          </p:cNvPr>
          <p:cNvCxnSpPr>
            <a:cxnSpLocks/>
          </p:cNvCxnSpPr>
          <p:nvPr/>
        </p:nvCxnSpPr>
        <p:spPr>
          <a:xfrm flipH="1">
            <a:off x="3630203" y="1898005"/>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00759FBC-20E1-7046-AEBE-04A4927D0159}"/>
              </a:ext>
            </a:extLst>
          </p:cNvPr>
          <p:cNvGrpSpPr/>
          <p:nvPr/>
        </p:nvGrpSpPr>
        <p:grpSpPr>
          <a:xfrm>
            <a:off x="5517509" y="3552399"/>
            <a:ext cx="578492" cy="920509"/>
            <a:chOff x="8719213" y="2921749"/>
            <a:chExt cx="141062" cy="353729"/>
          </a:xfrm>
        </p:grpSpPr>
        <p:cxnSp>
          <p:nvCxnSpPr>
            <p:cNvPr id="21" name="Straight Connector 20">
              <a:extLst>
                <a:ext uri="{FF2B5EF4-FFF2-40B4-BE49-F238E27FC236}">
                  <a16:creationId xmlns:a16="http://schemas.microsoft.com/office/drawing/2014/main" id="{44C9B04D-77F6-4ABC-A7F4-7426302A4626}"/>
                </a:ext>
              </a:extLst>
            </p:cNvPr>
            <p:cNvCxnSpPr/>
            <p:nvPr/>
          </p:nvCxnSpPr>
          <p:spPr>
            <a:xfrm flipH="1">
              <a:off x="8756426"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03CBC27-4077-460A-A843-2A2D268BAADA}"/>
                </a:ext>
              </a:extLst>
            </p:cNvPr>
            <p:cNvCxnSpPr/>
            <p:nvPr/>
          </p:nvCxnSpPr>
          <p:spPr>
            <a:xfrm flipH="1">
              <a:off x="8719213" y="2921749"/>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Oval 15">
            <a:extLst>
              <a:ext uri="{FF2B5EF4-FFF2-40B4-BE49-F238E27FC236}">
                <a16:creationId xmlns:a16="http://schemas.microsoft.com/office/drawing/2014/main" id="{D90A4D81-9D8A-9042-80C5-490D2B9D1F32}"/>
              </a:ext>
            </a:extLst>
          </p:cNvPr>
          <p:cNvSpPr/>
          <p:nvPr/>
        </p:nvSpPr>
        <p:spPr>
          <a:xfrm>
            <a:off x="1463753" y="2108508"/>
            <a:ext cx="311888" cy="311888"/>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40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cxnSp>
        <p:nvCxnSpPr>
          <p:cNvPr id="15" name="Straight Connector 14">
            <a:extLst>
              <a:ext uri="{FF2B5EF4-FFF2-40B4-BE49-F238E27FC236}">
                <a16:creationId xmlns:a16="http://schemas.microsoft.com/office/drawing/2014/main" id="{75F66DA6-A8D5-42AF-AFC9-9AB4533FF884}"/>
              </a:ext>
            </a:extLst>
          </p:cNvPr>
          <p:cNvCxnSpPr>
            <a:cxnSpLocks/>
          </p:cNvCxnSpPr>
          <p:nvPr/>
        </p:nvCxnSpPr>
        <p:spPr>
          <a:xfrm flipH="1">
            <a:off x="7253882" y="2005428"/>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B31BE0F-4E9D-477A-B762-3A924CC6CEA1}"/>
              </a:ext>
            </a:extLst>
          </p:cNvPr>
          <p:cNvCxnSpPr>
            <a:cxnSpLocks/>
          </p:cNvCxnSpPr>
          <p:nvPr/>
        </p:nvCxnSpPr>
        <p:spPr>
          <a:xfrm flipH="1">
            <a:off x="6863138" y="2819506"/>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E2F11C5-B04F-4979-8D9C-2D47B66F54B1}"/>
              </a:ext>
            </a:extLst>
          </p:cNvPr>
          <p:cNvCxnSpPr>
            <a:cxnSpLocks/>
          </p:cNvCxnSpPr>
          <p:nvPr/>
        </p:nvCxnSpPr>
        <p:spPr>
          <a:xfrm flipH="1">
            <a:off x="8884048" y="2819506"/>
            <a:ext cx="267487" cy="73289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47767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2431471" y="1"/>
            <a:ext cx="1708051" cy="570734"/>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Arial-Rounded"/>
                <a:cs typeface="Arial"/>
                <a:sym typeface="Arial"/>
              </a:rPr>
              <a:t>ĐỌC </a:t>
            </a:r>
            <a:endParaRPr lang="en-US" sz="2400" b="1" kern="0" dirty="0">
              <a:solidFill>
                <a:srgbClr val="17479D"/>
              </a:solidFill>
              <a:latin typeface="Arial-Rounded"/>
              <a:cs typeface="Arial"/>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1655060" y="40060"/>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853933"/>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en-VN"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02" y="919322"/>
            <a:ext cx="425209" cy="401812"/>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4101" y="1982587"/>
            <a:ext cx="421401" cy="421401"/>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032" y="5421807"/>
            <a:ext cx="413065" cy="413065"/>
          </a:xfrm>
          <a:prstGeom prst="rect">
            <a:avLst/>
          </a:prstGeom>
        </p:spPr>
      </p:pic>
      <p:sp>
        <p:nvSpPr>
          <p:cNvPr id="16" name="Rectangle: Rounded Corners 15">
            <a:extLst>
              <a:ext uri="{FF2B5EF4-FFF2-40B4-BE49-F238E27FC236}">
                <a16:creationId xmlns:a16="http://schemas.microsoft.com/office/drawing/2014/main" id="{12B158BD-CEA3-4CEA-BFF4-DF90C346CCBB}"/>
              </a:ext>
            </a:extLst>
          </p:cNvPr>
          <p:cNvSpPr/>
          <p:nvPr/>
        </p:nvSpPr>
        <p:spPr>
          <a:xfrm>
            <a:off x="6906827" y="-28082"/>
            <a:ext cx="5285173" cy="83651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Arial-Rounded"/>
                <a:sym typeface="Arial"/>
              </a:rPr>
              <a:t>Bài</a:t>
            </a:r>
            <a:r>
              <a:rPr lang="en-US" sz="3733" kern="0" dirty="0">
                <a:solidFill>
                  <a:srgbClr val="FFFFFF"/>
                </a:solidFill>
                <a:latin typeface="Arial-Rounded"/>
                <a:sym typeface="Arial"/>
              </a:rPr>
              <a:t> chia </a:t>
            </a:r>
            <a:r>
              <a:rPr lang="en-US" sz="3733" kern="0" dirty="0" err="1">
                <a:solidFill>
                  <a:srgbClr val="FFFFFF"/>
                </a:solidFill>
                <a:latin typeface="Arial-Rounded"/>
                <a:sym typeface="Arial"/>
              </a:rPr>
              <a:t>làm</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mấy</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đoạn</a:t>
            </a:r>
            <a:r>
              <a:rPr lang="en-US" sz="3733" kern="0" dirty="0">
                <a:solidFill>
                  <a:srgbClr val="FFFFFF"/>
                </a:solidFill>
                <a:latin typeface="Arial-Rounded"/>
                <a:sym typeface="Arial"/>
              </a:rPr>
              <a:t>?</a:t>
            </a:r>
          </a:p>
        </p:txBody>
      </p:sp>
      <p:sp>
        <p:nvSpPr>
          <p:cNvPr id="2" name="Rectangle: Rounded Corners 1">
            <a:extLst>
              <a:ext uri="{FF2B5EF4-FFF2-40B4-BE49-F238E27FC236}">
                <a16:creationId xmlns:a16="http://schemas.microsoft.com/office/drawing/2014/main" id="{0E5C8081-3083-4812-9EB1-BDDAACD6816F}"/>
              </a:ext>
            </a:extLst>
          </p:cNvPr>
          <p:cNvSpPr/>
          <p:nvPr/>
        </p:nvSpPr>
        <p:spPr>
          <a:xfrm>
            <a:off x="636538" y="944715"/>
            <a:ext cx="11328627" cy="836511"/>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8B9FDB00-F2E6-485C-845B-D49D159BFAB7}"/>
              </a:ext>
            </a:extLst>
          </p:cNvPr>
          <p:cNvSpPr/>
          <p:nvPr/>
        </p:nvSpPr>
        <p:spPr>
          <a:xfrm>
            <a:off x="475503" y="1999069"/>
            <a:ext cx="11328627" cy="3328567"/>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088218F4-817B-48DD-B9C7-6B81A4ADA895}"/>
              </a:ext>
            </a:extLst>
          </p:cNvPr>
          <p:cNvSpPr/>
          <p:nvPr/>
        </p:nvSpPr>
        <p:spPr>
          <a:xfrm>
            <a:off x="583980" y="5433061"/>
            <a:ext cx="11328627" cy="958861"/>
          </a:xfrm>
          <a:prstGeom prst="roundRect">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590F1E4-1E8E-4536-91F9-681DC6D9A6AB}"/>
              </a:ext>
            </a:extLst>
          </p:cNvPr>
          <p:cNvSpPr/>
          <p:nvPr/>
        </p:nvSpPr>
        <p:spPr>
          <a:xfrm>
            <a:off x="7518226" y="-50926"/>
            <a:ext cx="4225771" cy="83651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Arial-Rounded"/>
                <a:sym typeface="Arial"/>
              </a:rPr>
              <a:t>Đọc</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nối</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tiếp</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đoạn</a:t>
            </a:r>
            <a:endParaRPr lang="en-US" sz="3733" kern="0" dirty="0">
              <a:solidFill>
                <a:srgbClr val="FFFFFF"/>
              </a:solidFill>
              <a:latin typeface="Arial-Rounded"/>
              <a:sym typeface="Arial"/>
            </a:endParaRPr>
          </a:p>
        </p:txBody>
      </p:sp>
    </p:spTree>
    <p:custDataLst>
      <p:tags r:id="rId1"/>
    </p:custDataLst>
    <p:extLst>
      <p:ext uri="{BB962C8B-B14F-4D97-AF65-F5344CB8AC3E}">
        <p14:creationId xmlns:p14="http://schemas.microsoft.com/office/powerpoint/2010/main" val="241779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par>
                                <p:cTn id="50" presetID="10"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arn(inVertical)">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6" grpId="0" animBg="1"/>
      <p:bldP spid="16" grpId="1" animBg="1"/>
      <p:bldP spid="2" grpId="0" animBg="1"/>
      <p:bldP spid="17" grpId="0" animBg="1"/>
      <p:bldP spid="18"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853933"/>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en-VN"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288" y="1034877"/>
            <a:ext cx="320363" cy="302735"/>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40495" y="1973711"/>
            <a:ext cx="317355" cy="317355"/>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495" y="5504083"/>
            <a:ext cx="304588" cy="304588"/>
          </a:xfrm>
          <a:prstGeom prst="rect">
            <a:avLst/>
          </a:prstGeom>
        </p:spPr>
      </p:pic>
      <p:sp>
        <p:nvSpPr>
          <p:cNvPr id="16" name="Rectangle: Rounded Corners 15">
            <a:extLst>
              <a:ext uri="{FF2B5EF4-FFF2-40B4-BE49-F238E27FC236}">
                <a16:creationId xmlns:a16="http://schemas.microsoft.com/office/drawing/2014/main" id="{12B158BD-CEA3-4CEA-BFF4-DF90C346CCBB}"/>
              </a:ext>
            </a:extLst>
          </p:cNvPr>
          <p:cNvSpPr/>
          <p:nvPr/>
        </p:nvSpPr>
        <p:spPr>
          <a:xfrm>
            <a:off x="8143512" y="97180"/>
            <a:ext cx="4200887" cy="7222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Arial-Rounded"/>
                <a:sym typeface="Arial"/>
              </a:rPr>
              <a:t>Đọc</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theo</a:t>
            </a:r>
            <a:r>
              <a:rPr lang="en-US" sz="3733" kern="0" dirty="0">
                <a:solidFill>
                  <a:srgbClr val="FFFFFF"/>
                </a:solidFill>
                <a:latin typeface="Arial-Rounded"/>
                <a:sym typeface="Arial"/>
              </a:rPr>
              <a:t> </a:t>
            </a:r>
            <a:r>
              <a:rPr lang="en-US" sz="3733" kern="0" dirty="0" err="1">
                <a:solidFill>
                  <a:srgbClr val="FFFFFF"/>
                </a:solidFill>
                <a:latin typeface="Arial-Rounded"/>
                <a:sym typeface="Arial"/>
              </a:rPr>
              <a:t>nhóm</a:t>
            </a:r>
            <a:endParaRPr lang="en-US" sz="3733" kern="0" dirty="0">
              <a:solidFill>
                <a:srgbClr val="FFFFFF"/>
              </a:solidFill>
              <a:latin typeface="Arial-Rounded"/>
              <a:sym typeface="Arial"/>
            </a:endParaRPr>
          </a:p>
        </p:txBody>
      </p:sp>
    </p:spTree>
    <p:custDataLst>
      <p:tags r:id="rId1"/>
    </p:custDataLst>
    <p:extLst>
      <p:ext uri="{BB962C8B-B14F-4D97-AF65-F5344CB8AC3E}">
        <p14:creationId xmlns:p14="http://schemas.microsoft.com/office/powerpoint/2010/main" val="4111917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733" b="1" i="0" u="none" strike="noStrike" kern="0" cap="none" spc="0" normalizeH="0" baseline="0" noProof="0" dirty="0">
                <a:ln>
                  <a:noFill/>
                </a:ln>
                <a:solidFill>
                  <a:srgbClr val="FFAB40">
                    <a:lumMod val="50000"/>
                  </a:srgbClr>
                </a:solidFill>
                <a:effectLst/>
                <a:uLnTx/>
                <a:uFillTx/>
                <a:latin typeface="Arial-Rounded"/>
                <a:ea typeface="+mn-ea"/>
                <a:cs typeface="Arial"/>
                <a:sym typeface="Arial"/>
              </a:rPr>
              <a:t>Hoạ mi hót</a:t>
            </a:r>
            <a:endParaRPr kumimoji="0" lang="en-US" sz="3733" b="1" i="0" u="none" strike="noStrike" kern="0" cap="none" spc="0" normalizeH="0" baseline="0" noProof="0" dirty="0">
              <a:ln>
                <a:noFill/>
              </a:ln>
              <a:solidFill>
                <a:srgbClr val="FFAB40">
                  <a:lumMod val="50000"/>
                </a:srgbClr>
              </a:solidFill>
              <a:effectLst/>
              <a:uLnTx/>
              <a:uFillTx/>
              <a:latin typeface="Arial-Rounded"/>
              <a:ea typeface="+mn-ea"/>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853933"/>
          </a:xfrm>
          <a:prstGeom prst="roundRect">
            <a:avLst>
              <a:gd name="adj" fmla="val 7439"/>
            </a:avLst>
          </a:prstGeom>
          <a:noFill/>
        </p:spPr>
        <p:txBody>
          <a:bodyPr wrap="square" rtlCol="0">
            <a:spAutoFit/>
          </a:bodyPr>
          <a:lstStyle/>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marL="0" marR="0" lvl="0" indent="0" algn="r" defTabSz="1219170" rtl="0" eaLnBrk="1" fontAlgn="auto" latinLnBrk="0" hangingPunct="1">
              <a:lnSpc>
                <a:spcPct val="123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(Theo Võ Quảng)</a:t>
            </a:r>
          </a:p>
          <a:p>
            <a:pPr marL="0" marR="0" lvl="0" indent="0" algn="just" defTabSz="1219170" rtl="0" eaLnBrk="1" fontAlgn="auto" latinLnBrk="0" hangingPunct="1">
              <a:lnSpc>
                <a:spcPct val="123000"/>
              </a:lnSpc>
              <a:spcBef>
                <a:spcPts val="0"/>
              </a:spcBef>
              <a:spcAft>
                <a:spcPts val="0"/>
              </a:spcAft>
              <a:buClr>
                <a:srgbClr val="000000"/>
              </a:buClr>
              <a:buSzTx/>
              <a:buFontTx/>
              <a:buNone/>
              <a:tabLst/>
              <a:defRPr/>
            </a:pPr>
            <a:r>
              <a:rPr kumimoji="0" lang="en-VN" sz="2667" b="0" i="0" u="none" strike="noStrike" kern="0" cap="none" spc="0" normalizeH="0" baseline="0" noProof="0" dirty="0">
                <a:ln>
                  <a:noFill/>
                </a:ln>
                <a:solidFill>
                  <a:srgbClr val="000000"/>
                </a:solidFill>
                <a:effectLst/>
                <a:uLnTx/>
                <a:uFillTx/>
                <a:latin typeface="Arial-Rounded"/>
                <a:ea typeface="Arial-Rounded" panose="020B0500000000000000" pitchFamily="34" charset="0"/>
                <a:cs typeface="Arial-Rounded" panose="020B0500000000000000" pitchFamily="34" charset="0"/>
                <a:sym typeface="Arial"/>
              </a:rPr>
              <a:t>      </a:t>
            </a:r>
          </a:p>
        </p:txBody>
      </p:sp>
      <p:sp>
        <p:nvSpPr>
          <p:cNvPr id="16" name="Rectangle: Rounded Corners 15">
            <a:extLst>
              <a:ext uri="{FF2B5EF4-FFF2-40B4-BE49-F238E27FC236}">
                <a16:creationId xmlns:a16="http://schemas.microsoft.com/office/drawing/2014/main" id="{12B158BD-CEA3-4CEA-BFF4-DF90C346CCBB}"/>
              </a:ext>
            </a:extLst>
          </p:cNvPr>
          <p:cNvSpPr/>
          <p:nvPr/>
        </p:nvSpPr>
        <p:spPr>
          <a:xfrm>
            <a:off x="8143513" y="97180"/>
            <a:ext cx="3416232" cy="7222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733" kern="0" noProof="0" dirty="0" err="1">
                <a:solidFill>
                  <a:srgbClr val="FFFFFF"/>
                </a:solidFill>
                <a:latin typeface="Arial-Rounded"/>
                <a:sym typeface="Arial"/>
              </a:rPr>
              <a:t>Đọc</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toàn</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bài</a:t>
            </a:r>
            <a:endParaRPr kumimoji="0" lang="en-US" sz="3733" b="0" i="0" u="none" strike="noStrike" kern="0" cap="none" spc="0" normalizeH="0" baseline="0" noProof="0" dirty="0">
              <a:ln>
                <a:noFill/>
              </a:ln>
              <a:solidFill>
                <a:srgbClr val="FFFFFF"/>
              </a:solidFill>
              <a:effectLst/>
              <a:uLnTx/>
              <a:uFillTx/>
              <a:latin typeface="Arial-Rounded"/>
              <a:ea typeface="+mn-ea"/>
              <a:cs typeface="+mn-cs"/>
              <a:sym typeface="Arial"/>
            </a:endParaRPr>
          </a:p>
        </p:txBody>
      </p:sp>
    </p:spTree>
    <p:custDataLst>
      <p:tags r:id="rId1"/>
    </p:custDataLst>
    <p:extLst>
      <p:ext uri="{BB962C8B-B14F-4D97-AF65-F5344CB8AC3E}">
        <p14:creationId xmlns:p14="http://schemas.microsoft.com/office/powerpoint/2010/main" val="2519642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12703" y="452812"/>
            <a:ext cx="8752115" cy="575816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609033" y="1702780"/>
            <a:ext cx="6959453" cy="2677656"/>
          </a:xfrm>
          <a:prstGeom prst="rect">
            <a:avLst/>
          </a:prstGeom>
          <a:noFill/>
        </p:spPr>
        <p:txBody>
          <a:bodyPr wrap="square" rtlCol="0">
            <a:spAutoFit/>
          </a:bodyPr>
          <a:lstStyle/>
          <a:p>
            <a:pPr algn="ctr"/>
            <a:r>
              <a:rPr lang="en-US" sz="2800" dirty="0" err="1">
                <a:solidFill>
                  <a:srgbClr val="008000"/>
                </a:solidFill>
                <a:latin typeface="Arial" panose="020B0604020202020204" pitchFamily="34" charset="0"/>
                <a:cs typeface="Arial" panose="020B0604020202020204" pitchFamily="34" charset="0"/>
              </a:rPr>
              <a:t>Một</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trận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lũ</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lớn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đã</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cuốn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mất</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cây</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cầu</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gỗ</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nên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các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bạn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nhỏ</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không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thể</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đến</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trường</a:t>
            </a:r>
            <a:r>
              <a:rPr lang="en-US" sz="2800" dirty="0">
                <a:solidFill>
                  <a:srgbClr val="008000"/>
                </a:solidFill>
                <a:latin typeface="Arial" panose="020B0604020202020204" pitchFamily="34" charset="0"/>
                <a:cs typeface="Arial" panose="020B0604020202020204" pitchFamily="34" charset="0"/>
              </a:rPr>
              <a:t>.</a:t>
            </a:r>
          </a:p>
          <a:p>
            <a:pPr algn="ctr"/>
            <a:endParaRPr lang="en-US" sz="2800" dirty="0">
              <a:solidFill>
                <a:srgbClr val="008000"/>
              </a:solidFill>
              <a:latin typeface="Arial" panose="020B0604020202020204" pitchFamily="34" charset="0"/>
              <a:cs typeface="Arial" panose="020B0604020202020204" pitchFamily="34" charset="0"/>
            </a:endParaRPr>
          </a:p>
          <a:p>
            <a:pPr algn="ctr"/>
            <a:r>
              <a:rPr lang="en-US" sz="2800" dirty="0" err="1">
                <a:solidFill>
                  <a:srgbClr val="008000"/>
                </a:solidFill>
                <a:latin typeface="Arial" panose="020B0604020202020204" pitchFamily="34" charset="0"/>
                <a:cs typeface="Arial" panose="020B0604020202020204" pitchFamily="34" charset="0"/>
              </a:rPr>
              <a:t>Các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em</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hãy</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giúp</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bác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thợ</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mộc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tốt</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bụng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xây</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một</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cây</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cầu</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mới</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bằng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cách</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trả</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lời</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đúng</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các</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câu</a:t>
            </a:r>
            <a:r>
              <a:rPr lang="en-US" sz="2800" dirty="0">
                <a:solidFill>
                  <a:srgbClr val="008000"/>
                </a:solidFill>
                <a:latin typeface="Arial" panose="020B0604020202020204" pitchFamily="34" charset="0"/>
                <a:cs typeface="Arial" panose="020B0604020202020204" pitchFamily="34" charset="0"/>
              </a:rPr>
              <a:t> </a:t>
            </a:r>
            <a:r>
              <a:rPr lang="en-US" sz="2800" dirty="0" err="1">
                <a:solidFill>
                  <a:srgbClr val="008000"/>
                </a:solidFill>
                <a:latin typeface="Arial" panose="020B0604020202020204" pitchFamily="34" charset="0"/>
                <a:cs typeface="Arial" panose="020B0604020202020204" pitchFamily="34" charset="0"/>
              </a:rPr>
              <a:t>hỏi</a:t>
            </a:r>
            <a:r>
              <a:rPr lang="en-US" sz="2800" dirty="0">
                <a:solidFill>
                  <a:srgbClr val="008000"/>
                </a:solidFill>
                <a:latin typeface="Arial" panose="020B0604020202020204" pitchFamily="34" charset="0"/>
                <a:cs typeface="Arial" panose="020B0604020202020204" pitchFamily="34" charset="0"/>
              </a:rPr>
              <a:t>.</a:t>
            </a:r>
          </a:p>
        </p:txBody>
      </p:sp>
      <p:pic>
        <p:nvPicPr>
          <p:cNvPr id="30"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97920" y="5878486"/>
            <a:ext cx="1541130" cy="655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47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83bf2c0947695c562ac5d998569417a"/>
          <p:cNvPicPr>
            <a:picLocks noChangeAspect="1"/>
          </p:cNvPicPr>
          <p:nvPr/>
        </p:nvPicPr>
        <p:blipFill>
          <a:blip r:embed="rId3"/>
          <a:stretch>
            <a:fillRect/>
          </a:stretch>
        </p:blipFill>
        <p:spPr>
          <a:xfrm>
            <a:off x="989046" y="304166"/>
            <a:ext cx="9461241" cy="6248223"/>
          </a:xfrm>
          <a:prstGeom prst="rect">
            <a:avLst/>
          </a:prstGeom>
        </p:spPr>
      </p:pic>
      <p:pic>
        <p:nvPicPr>
          <p:cNvPr id="18" name="图片 17" descr="69a8f3e94da59fb9c00491d0266be90c"/>
          <p:cNvPicPr>
            <a:picLocks noChangeAspect="1"/>
          </p:cNvPicPr>
          <p:nvPr/>
        </p:nvPicPr>
        <p:blipFill>
          <a:blip r:embed="rId4"/>
          <a:stretch>
            <a:fillRect/>
          </a:stretch>
        </p:blipFill>
        <p:spPr>
          <a:xfrm>
            <a:off x="223521" y="304165"/>
            <a:ext cx="3070225" cy="2225040"/>
          </a:xfrm>
          <a:prstGeom prst="rect">
            <a:avLst/>
          </a:prstGeom>
        </p:spPr>
      </p:pic>
      <p:sp>
        <p:nvSpPr>
          <p:cNvPr id="7" name="Rectangle 6"/>
          <p:cNvSpPr/>
          <p:nvPr/>
        </p:nvSpPr>
        <p:spPr>
          <a:xfrm>
            <a:off x="1885954" y="3428276"/>
            <a:ext cx="7667423" cy="1257269"/>
          </a:xfrm>
          <a:prstGeom prst="rect">
            <a:avLst/>
          </a:prstGeom>
          <a:noFill/>
          <a:ln>
            <a:noFill/>
          </a:ln>
          <a:effectLst/>
        </p:spPr>
        <p:txBody>
          <a:bodyPr lIns="91416" tIns="45711" rIns="91416" bIns="45711" rtlCol="0" anchor="ctr"/>
          <a:lstStyle/>
          <a:p>
            <a:pPr algn="ctr" defTabSz="914130">
              <a:defRPr/>
            </a:pPr>
            <a:r>
              <a:rPr lang="en-US" sz="7200" b="1" kern="0" dirty="0" err="1">
                <a:solidFill>
                  <a:prstClr val="white"/>
                </a:solidFill>
                <a:latin typeface="Calibri" panose="020F0502020204030204" pitchFamily="34" charset="0"/>
                <a:cs typeface="Arial"/>
                <a:sym typeface="Arial"/>
              </a:rPr>
              <a:t>Trả</a:t>
            </a:r>
            <a:r>
              <a:rPr lang="en-US" sz="7200" b="1" kern="0" dirty="0">
                <a:solidFill>
                  <a:prstClr val="white"/>
                </a:solidFill>
                <a:latin typeface="Calibri" panose="020F0502020204030204" pitchFamily="34" charset="0"/>
                <a:cs typeface="Arial"/>
                <a:sym typeface="Arial"/>
              </a:rPr>
              <a:t> </a:t>
            </a:r>
            <a:r>
              <a:rPr lang="en-US" sz="7200" b="1" kern="0" dirty="0" err="1">
                <a:solidFill>
                  <a:prstClr val="white"/>
                </a:solidFill>
                <a:latin typeface="Calibri" panose="020F0502020204030204" pitchFamily="34" charset="0"/>
                <a:cs typeface="Arial"/>
                <a:sym typeface="Arial"/>
              </a:rPr>
              <a:t>lời</a:t>
            </a:r>
            <a:r>
              <a:rPr lang="en-US" sz="7200" b="1" kern="0" dirty="0">
                <a:solidFill>
                  <a:prstClr val="white"/>
                </a:solidFill>
                <a:latin typeface="Calibri" panose="020F0502020204030204" pitchFamily="34" charset="0"/>
                <a:cs typeface="Arial"/>
                <a:sym typeface="Arial"/>
              </a:rPr>
              <a:t> </a:t>
            </a:r>
            <a:r>
              <a:rPr lang="en-US" sz="7200" b="1" kern="0" dirty="0" err="1">
                <a:solidFill>
                  <a:prstClr val="white"/>
                </a:solidFill>
                <a:latin typeface="Calibri" panose="020F0502020204030204" pitchFamily="34" charset="0"/>
                <a:cs typeface="Arial"/>
                <a:sym typeface="Arial"/>
              </a:rPr>
              <a:t>câu</a:t>
            </a:r>
            <a:r>
              <a:rPr lang="en-US" sz="7200" b="1" kern="0" dirty="0">
                <a:solidFill>
                  <a:prstClr val="white"/>
                </a:solidFill>
                <a:latin typeface="Calibri" panose="020F0502020204030204" pitchFamily="34" charset="0"/>
                <a:cs typeface="Arial"/>
                <a:sym typeface="Arial"/>
              </a:rPr>
              <a:t> </a:t>
            </a:r>
            <a:r>
              <a:rPr lang="en-US" sz="7200" b="1" kern="0" dirty="0" err="1">
                <a:solidFill>
                  <a:prstClr val="white"/>
                </a:solidFill>
                <a:latin typeface="Calibri" panose="020F0502020204030204" pitchFamily="34" charset="0"/>
                <a:cs typeface="Arial"/>
                <a:sym typeface="Arial"/>
              </a:rPr>
              <a:t>hỏi</a:t>
            </a:r>
            <a:endParaRPr lang="en-US" sz="7200" b="1" kern="0" dirty="0">
              <a:solidFill>
                <a:prstClr val="white"/>
              </a:solidFill>
              <a:latin typeface="Calibri" panose="020F0502020204030204" pitchFamily="34" charset="0"/>
              <a:cs typeface="Arial"/>
              <a:sym typeface="Arial"/>
            </a:endParaRPr>
          </a:p>
        </p:txBody>
      </p:sp>
    </p:spTree>
    <p:extLst>
      <p:ext uri="{BB962C8B-B14F-4D97-AF65-F5344CB8AC3E}">
        <p14:creationId xmlns:p14="http://schemas.microsoft.com/office/powerpoint/2010/main" val="20701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nodeType="clickEffect">
                                  <p:stCondLst>
                                    <p:cond delay="0"/>
                                  </p:stCondLst>
                                  <p:iterate type="lt">
                                    <p:tmPct val="10000"/>
                                  </p:iterate>
                                  <p:childTnLst>
                                    <p:animMotion origin="layout" path="M -3.95833E-6 3.33333E-6 L -3.95833E-6 -0.07223 " pathEditMode="relative" rAng="0" ptsTypes="AA">
                                      <p:cBhvr>
                                        <p:cTn id="6" dur="250" accel="50000" decel="50000" autoRev="1" fill="hold">
                                          <p:stCondLst>
                                            <p:cond delay="0"/>
                                          </p:stCondLst>
                                        </p:cTn>
                                        <p:tgtEl>
                                          <p:spTgt spid="7">
                                            <p:txEl>
                                              <p:pRg st="0" end="0"/>
                                            </p:txEl>
                                          </p:spTgt>
                                        </p:tgtEl>
                                        <p:attrNameLst>
                                          <p:attrName>ppt_x</p:attrName>
                                          <p:attrName>ppt_y</p:attrName>
                                        </p:attrNameLst>
                                      </p:cBhvr>
                                      <p:rCtr x="0" y="-3611"/>
                                    </p:animMotion>
                                    <p:animRot by="1500000">
                                      <p:cBhvr>
                                        <p:cTn id="7" dur="125" fill="hold">
                                          <p:stCondLst>
                                            <p:cond delay="0"/>
                                          </p:stCondLst>
                                        </p:cTn>
                                        <p:tgtEl>
                                          <p:spTgt spid="7">
                                            <p:txEl>
                                              <p:pRg st="0" end="0"/>
                                            </p:txEl>
                                          </p:spTgt>
                                        </p:tgtEl>
                                        <p:attrNameLst>
                                          <p:attrName>r</p:attrName>
                                        </p:attrNameLst>
                                      </p:cBhvr>
                                    </p:animRot>
                                    <p:animRot by="-1500000">
                                      <p:cBhvr>
                                        <p:cTn id="8" dur="125" fill="hold">
                                          <p:stCondLst>
                                            <p:cond delay="125"/>
                                          </p:stCondLst>
                                        </p:cTn>
                                        <p:tgtEl>
                                          <p:spTgt spid="7">
                                            <p:txEl>
                                              <p:pRg st="0" end="0"/>
                                            </p:txEl>
                                          </p:spTgt>
                                        </p:tgtEl>
                                        <p:attrNameLst>
                                          <p:attrName>r</p:attrName>
                                        </p:attrNameLst>
                                      </p:cBhvr>
                                    </p:animRot>
                                    <p:animRot by="-1500000">
                                      <p:cBhvr>
                                        <p:cTn id="9" dur="125" fill="hold">
                                          <p:stCondLst>
                                            <p:cond delay="250"/>
                                          </p:stCondLst>
                                        </p:cTn>
                                        <p:tgtEl>
                                          <p:spTgt spid="7">
                                            <p:txEl>
                                              <p:pRg st="0" end="0"/>
                                            </p:txEl>
                                          </p:spTgt>
                                        </p:tgtEl>
                                        <p:attrNameLst>
                                          <p:attrName>r</p:attrName>
                                        </p:attrNameLst>
                                      </p:cBhvr>
                                    </p:animRot>
                                    <p:animRot by="1500000">
                                      <p:cBhvr>
                                        <p:cTn id="10" dur="125" fill="hold">
                                          <p:stCondLst>
                                            <p:cond delay="375"/>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466476" y="2054725"/>
            <a:ext cx="11100021" cy="1354089"/>
          </a:xfrm>
          <a:prstGeom prst="rect">
            <a:avLst/>
          </a:prstGeom>
          <a:noFill/>
        </p:spPr>
        <p:txBody>
          <a:bodyPr wrap="square" rtlCol="0">
            <a:spAutoFit/>
          </a:bodyPr>
          <a:lstStyle/>
          <a:p>
            <a:pPr algn="just" defTabSz="1219170">
              <a:lnSpc>
                <a:spcPct val="150000"/>
              </a:lnSpc>
              <a:buClr>
                <a:srgbClr val="000000"/>
              </a:buClr>
            </a:pPr>
            <a:r>
              <a:rPr lang="vi-VN" sz="2933" b="1" kern="0" dirty="0">
                <a:solidFill>
                  <a:srgbClr val="FC7D77">
                    <a:lumMod val="75000"/>
                  </a:srgbClr>
                </a:solidFill>
                <a:latin typeface="Arial-Rounded"/>
                <a:ea typeface="Arial-Rounded" panose="020B0500000000000000" pitchFamily="34" charset="0"/>
                <a:cs typeface="Arial-Rounded" panose="020B0500000000000000" pitchFamily="34" charset="0"/>
                <a:sym typeface="Arial"/>
              </a:rPr>
              <a:t>1. </a:t>
            </a:r>
            <a:r>
              <a:rPr lang="vi-VN" sz="2933" kern="0" dirty="0">
                <a:solidFill>
                  <a:srgbClr val="000000"/>
                </a:solidFill>
                <a:latin typeface="Arial-Rounded"/>
                <a:ea typeface="Arial-Rounded" panose="020B0500000000000000" pitchFamily="34" charset="0"/>
                <a:cs typeface="Arial-Rounded" panose="020B0500000000000000" pitchFamily="34" charset="0"/>
                <a:sym typeface="Arial"/>
              </a:rPr>
              <a:t>Tiếng hót kì diệu của hoạ mi đã làm cho những sự vật trên bầu trời thay đổi như thế nào?</a:t>
            </a:r>
          </a:p>
        </p:txBody>
      </p:sp>
      <p:sp>
        <p:nvSpPr>
          <p:cNvPr id="10" name="TextBox 9">
            <a:extLst>
              <a:ext uri="{FF2B5EF4-FFF2-40B4-BE49-F238E27FC236}">
                <a16:creationId xmlns:a16="http://schemas.microsoft.com/office/drawing/2014/main" id="{CC238813-6EDC-49C5-8D5C-B80523462C08}"/>
              </a:ext>
            </a:extLst>
          </p:cNvPr>
          <p:cNvSpPr txBox="1"/>
          <p:nvPr/>
        </p:nvSpPr>
        <p:spPr>
          <a:xfrm>
            <a:off x="3809042" y="585409"/>
            <a:ext cx="10327204" cy="830997"/>
          </a:xfrm>
          <a:prstGeom prst="rect">
            <a:avLst/>
          </a:prstGeom>
          <a:noFill/>
        </p:spPr>
        <p:txBody>
          <a:bodyPr wrap="square" rtlCol="0">
            <a:spAutoFit/>
          </a:bodyPr>
          <a:lstStyle/>
          <a:p>
            <a:pPr defTabSz="1219170">
              <a:buClr>
                <a:srgbClr val="000000"/>
              </a:buClr>
            </a:pPr>
            <a:r>
              <a:rPr lang="vi-VN" sz="4800" b="1" kern="0" dirty="0">
                <a:solidFill>
                  <a:srgbClr val="FFFFFF"/>
                </a:solidFill>
                <a:latin typeface="Arial-Rounded"/>
                <a:ea typeface="Arial-Rounded" panose="020B0500000000000000" pitchFamily="34" charset="0"/>
                <a:cs typeface="Arial-Rounded" panose="020B0500000000000000" pitchFamily="34" charset="0"/>
                <a:sym typeface="Arial"/>
              </a:rPr>
              <a:t>TRẢ LỜI CÂU HỎI</a:t>
            </a:r>
            <a:endParaRPr lang="en-US" sz="4800" b="1" kern="0" dirty="0">
              <a:solidFill>
                <a:srgbClr val="FFFFFF"/>
              </a:solidFill>
              <a:latin typeface="Arial-Rounded"/>
              <a:ea typeface="Arial-Rounded" panose="020B0500000000000000" pitchFamily="34" charset="0"/>
              <a:cs typeface="Arial-Rounded" panose="020B0500000000000000" pitchFamily="34" charset="0"/>
              <a:sym typeface="Arial"/>
            </a:endParaRPr>
          </a:p>
        </p:txBody>
      </p:sp>
      <p:pic>
        <p:nvPicPr>
          <p:cNvPr id="3" name="Picture 2">
            <a:extLst>
              <a:ext uri="{FF2B5EF4-FFF2-40B4-BE49-F238E27FC236}">
                <a16:creationId xmlns:a16="http://schemas.microsoft.com/office/drawing/2014/main" id="{649EB6D9-57A4-DF4C-A943-78FC2D09D038}"/>
              </a:ext>
            </a:extLst>
          </p:cNvPr>
          <p:cNvPicPr>
            <a:picLocks noChangeAspect="1"/>
          </p:cNvPicPr>
          <p:nvPr/>
        </p:nvPicPr>
        <p:blipFill>
          <a:blip r:embed="rId3">
            <a:clrChange>
              <a:clrFrom>
                <a:srgbClr val="FBFFFF"/>
              </a:clrFrom>
              <a:clrTo>
                <a:srgbClr val="FBFFFF">
                  <a:alpha val="0"/>
                </a:srgbClr>
              </a:clrTo>
            </a:clrChange>
          </a:blip>
          <a:stretch>
            <a:fillRect/>
          </a:stretch>
        </p:blipFill>
        <p:spPr>
          <a:xfrm>
            <a:off x="7400541" y="5229391"/>
            <a:ext cx="3179996" cy="1391043"/>
          </a:xfrm>
          <a:prstGeom prst="round2SameRect">
            <a:avLst>
              <a:gd name="adj1" fmla="val 0"/>
              <a:gd name="adj2" fmla="val 39412"/>
            </a:avLst>
          </a:prstGeom>
        </p:spPr>
      </p:pic>
      <p:sp>
        <p:nvSpPr>
          <p:cNvPr id="17" name="TextBox 16">
            <a:extLst>
              <a:ext uri="{FF2B5EF4-FFF2-40B4-BE49-F238E27FC236}">
                <a16:creationId xmlns:a16="http://schemas.microsoft.com/office/drawing/2014/main" id="{9DC59F8C-EFBC-E845-85DB-19AF407A4D02}"/>
              </a:ext>
            </a:extLst>
          </p:cNvPr>
          <p:cNvSpPr txBox="1"/>
          <p:nvPr/>
        </p:nvSpPr>
        <p:spPr>
          <a:xfrm>
            <a:off x="466476" y="3185700"/>
            <a:ext cx="10543429" cy="2708177"/>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Arial-Rounded"/>
                <a:ea typeface="Arial-Rounded" panose="020B0500000000000000" pitchFamily="34" charset="0"/>
                <a:cs typeface="Arial-Rounded" panose="020B0500000000000000" pitchFamily="34" charset="0"/>
                <a:sym typeface="Wingdings" panose="05000000000000000000" pitchFamily="2" charset="2"/>
              </a:rPr>
              <a:t> </a:t>
            </a:r>
            <a:r>
              <a:rPr lang="vi-VN" sz="2933" kern="0" dirty="0">
                <a:solidFill>
                  <a:srgbClr val="FC7D77">
                    <a:lumMod val="75000"/>
                  </a:srgbClr>
                </a:solidFill>
                <a:latin typeface="Arial-Rounded"/>
                <a:ea typeface="Arial-Rounded" panose="020B0500000000000000" pitchFamily="34" charset="0"/>
                <a:cs typeface="Arial-Rounded" panose="020B0500000000000000" pitchFamily="34" charset="0"/>
                <a:sym typeface="Arial"/>
              </a:rPr>
              <a:t>Tiếng hót kì diệu của hoạ mi đã làm cho những sự vật trên bầu trời thay đổi: trời bỗng sáng ra, những luồng sáng chiếu qua các chùm lộc mới nhú, rực rỡ hơn; da trời bỗng xanh hơn, những làn mây trắng trắng hơn, xốp hơn,... </a:t>
            </a:r>
          </a:p>
        </p:txBody>
      </p:sp>
      <p:pic>
        <p:nvPicPr>
          <p:cNvPr id="14" name="Picture 13">
            <a:extLst>
              <a:ext uri="{FF2B5EF4-FFF2-40B4-BE49-F238E27FC236}">
                <a16:creationId xmlns:a16="http://schemas.microsoft.com/office/drawing/2014/main" id="{FD3A7896-1880-1443-A55D-0E0F2F6424AC}"/>
              </a:ext>
            </a:extLst>
          </p:cNvPr>
          <p:cNvPicPr>
            <a:picLocks noChangeAspect="1"/>
          </p:cNvPicPr>
          <p:nvPr/>
        </p:nvPicPr>
        <p:blipFill rotWithShape="1">
          <a:blip r:embed="rId3">
            <a:clrChange>
              <a:clrFrom>
                <a:srgbClr val="FBFFFF"/>
              </a:clrFrom>
              <a:clrTo>
                <a:srgbClr val="FBFFFF">
                  <a:alpha val="0"/>
                </a:srgbClr>
              </a:clrTo>
            </a:clrChange>
          </a:blip>
          <a:srcRect l="15092" r="7561"/>
          <a:stretch/>
        </p:blipFill>
        <p:spPr>
          <a:xfrm>
            <a:off x="625503" y="410429"/>
            <a:ext cx="2331205" cy="1720380"/>
          </a:xfrm>
          <a:prstGeom prst="ellipse">
            <a:avLst/>
          </a:prstGeom>
        </p:spPr>
      </p:pic>
    </p:spTree>
    <p:custDataLst>
      <p:tags r:id="rId1"/>
    </p:custDataLst>
    <p:extLst>
      <p:ext uri="{BB962C8B-B14F-4D97-AF65-F5344CB8AC3E}">
        <p14:creationId xmlns:p14="http://schemas.microsoft.com/office/powerpoint/2010/main" val="1051072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F89615-D37D-784F-82CD-06534B8D47AE}"/>
              </a:ext>
            </a:extLst>
          </p:cNvPr>
          <p:cNvSpPr txBox="1"/>
          <p:nvPr/>
        </p:nvSpPr>
        <p:spPr>
          <a:xfrm>
            <a:off x="227289" y="182747"/>
            <a:ext cx="11445227" cy="1354089"/>
          </a:xfrm>
          <a:prstGeom prst="rect">
            <a:avLst/>
          </a:prstGeom>
          <a:noFill/>
        </p:spPr>
        <p:txBody>
          <a:bodyPr wrap="square" rtlCol="0">
            <a:spAutoFit/>
          </a:bodyPr>
          <a:lstStyle/>
          <a:p>
            <a:pPr algn="just" defTabSz="1219170">
              <a:lnSpc>
                <a:spcPct val="150000"/>
              </a:lnSpc>
              <a:buClr>
                <a:srgbClr val="000000"/>
              </a:buClr>
            </a:pPr>
            <a:r>
              <a:rPr lang="vi-VN" sz="2933"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 gợn sóng trên hồ có thay đổi gì khi hoà nhịp với tiếng hoạ mi hót?</a:t>
            </a:r>
          </a:p>
        </p:txBody>
      </p:sp>
      <p:sp>
        <p:nvSpPr>
          <p:cNvPr id="3" name="TextBox 2">
            <a:extLst>
              <a:ext uri="{FF2B5EF4-FFF2-40B4-BE49-F238E27FC236}">
                <a16:creationId xmlns:a16="http://schemas.microsoft.com/office/drawing/2014/main" id="{11F3115C-A5D3-E54C-8C97-558BE2B41A52}"/>
              </a:ext>
            </a:extLst>
          </p:cNvPr>
          <p:cNvSpPr txBox="1"/>
          <p:nvPr/>
        </p:nvSpPr>
        <p:spPr>
          <a:xfrm>
            <a:off x="174191" y="1372047"/>
            <a:ext cx="11790520" cy="684290"/>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Những gợn sóng trên hồ hoà nhịp với tiếng hoại mi hót, lấp lánh thêm.</a:t>
            </a:r>
          </a:p>
        </p:txBody>
      </p:sp>
      <p:sp>
        <p:nvSpPr>
          <p:cNvPr id="4" name="TextBox 3">
            <a:extLst>
              <a:ext uri="{FF2B5EF4-FFF2-40B4-BE49-F238E27FC236}">
                <a16:creationId xmlns:a16="http://schemas.microsoft.com/office/drawing/2014/main" id="{0A87A9B8-A978-4A44-ACF1-5B7E75F7552D}"/>
              </a:ext>
            </a:extLst>
          </p:cNvPr>
          <p:cNvSpPr txBox="1"/>
          <p:nvPr/>
        </p:nvSpPr>
        <p:spPr>
          <a:xfrm>
            <a:off x="246645" y="2445396"/>
            <a:ext cx="11584436" cy="4154599"/>
          </a:xfrm>
          <a:prstGeom prst="rect">
            <a:avLst/>
          </a:prstGeom>
          <a:noFill/>
        </p:spPr>
        <p:txBody>
          <a:bodyPr wrap="square" rtlCol="0">
            <a:spAutoFit/>
          </a:bodyPr>
          <a:lstStyle/>
          <a:p>
            <a:pPr algn="just" defTabSz="1219170">
              <a:lnSpc>
                <a:spcPct val="150000"/>
              </a:lnSpc>
              <a:buClr>
                <a:srgbClr val="000000"/>
              </a:buClr>
            </a:pPr>
            <a:r>
              <a:rPr lang="vi-VN" sz="2933"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3. </a:t>
            </a: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 tiếp sự thay đổi của các sự vật trên mặt đất khi nghe hoạ mi hót.</a:t>
            </a:r>
          </a:p>
          <a:p>
            <a:pPr algn="just" defTabSz="1219170">
              <a:lnSpc>
                <a:spcPct val="150000"/>
              </a:lnSpc>
              <a:buClr>
                <a:srgbClr val="000000"/>
              </a:buClr>
            </a:pPr>
            <a:endParaRPr lang="en-US" sz="2933"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just" defTabSz="1219170">
              <a:lnSpc>
                <a:spcPct val="150000"/>
              </a:lnSpc>
              <a:buClr>
                <a:srgbClr val="000000"/>
              </a:buClr>
            </a:pPr>
            <a:r>
              <a:rPr lang="vi-VN" sz="2933"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a:t>
            </a: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Các loài hoa</a:t>
            </a:r>
          </a:p>
          <a:p>
            <a:pPr algn="just" defTabSz="1219170">
              <a:lnSpc>
                <a:spcPct val="150000"/>
              </a:lnSpc>
              <a:buClr>
                <a:srgbClr val="000000"/>
              </a:buClr>
            </a:pPr>
            <a:endPar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algn="just" defTabSz="1219170">
              <a:lnSpc>
                <a:spcPct val="150000"/>
              </a:lnSpc>
              <a:buClr>
                <a:srgbClr val="000000"/>
              </a:buClr>
            </a:pPr>
            <a:r>
              <a:rPr lang="vi-VN" sz="2933"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a:t>
            </a:r>
            <a:r>
              <a:rPr lang="vi-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Các loài chim</a:t>
            </a:r>
          </a:p>
        </p:txBody>
      </p:sp>
      <p:sp>
        <p:nvSpPr>
          <p:cNvPr id="5" name="TextBox 4">
            <a:extLst>
              <a:ext uri="{FF2B5EF4-FFF2-40B4-BE49-F238E27FC236}">
                <a16:creationId xmlns:a16="http://schemas.microsoft.com/office/drawing/2014/main" id="{A0343597-5D69-8049-8DFF-2A75E7D0D5C3}"/>
              </a:ext>
            </a:extLst>
          </p:cNvPr>
          <p:cNvSpPr txBox="1"/>
          <p:nvPr/>
        </p:nvSpPr>
        <p:spPr>
          <a:xfrm>
            <a:off x="1276176" y="3129528"/>
            <a:ext cx="11790520" cy="677045"/>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nghe tiếng hót trong suốt của hoạ mi chợt bừng</a:t>
            </a:r>
            <a:endPar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1FC2BEF2-CAB1-D74D-AB47-D38CF10B8B3C}"/>
              </a:ext>
            </a:extLst>
          </p:cNvPr>
          <p:cNvSpPr/>
          <p:nvPr/>
        </p:nvSpPr>
        <p:spPr>
          <a:xfrm>
            <a:off x="955819" y="3670655"/>
            <a:ext cx="11904793" cy="543675"/>
          </a:xfrm>
          <a:prstGeom prst="rect">
            <a:avLst/>
          </a:prstGeom>
        </p:spPr>
        <p:txBody>
          <a:bodyPr wrap="square">
            <a:spAutoFit/>
          </a:bodyPr>
          <a:lstStyle/>
          <a:p>
            <a:pPr defTabSz="1219170">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giấc, xoè những cánh hoa đẹp, bày đủ các màu sắc xanh tươi.</a:t>
            </a:r>
            <a:endParaRPr lang="en-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TextBox 6">
            <a:extLst>
              <a:ext uri="{FF2B5EF4-FFF2-40B4-BE49-F238E27FC236}">
                <a16:creationId xmlns:a16="http://schemas.microsoft.com/office/drawing/2014/main" id="{06565D94-6B2E-C44E-8B31-2088291BAC12}"/>
              </a:ext>
            </a:extLst>
          </p:cNvPr>
          <p:cNvSpPr txBox="1"/>
          <p:nvPr/>
        </p:nvSpPr>
        <p:spPr>
          <a:xfrm>
            <a:off x="2911824" y="4473979"/>
            <a:ext cx="11790520" cy="677045"/>
          </a:xfrm>
          <a:prstGeom prst="rect">
            <a:avLst/>
          </a:prstGeom>
          <a:noFill/>
        </p:spPr>
        <p:txBody>
          <a:bodyPr wrap="square" rtlCol="0">
            <a:spAutoFit/>
          </a:bodyPr>
          <a:lstStyle/>
          <a:p>
            <a:pPr algn="just" defTabSz="1219170">
              <a:lnSpc>
                <a:spcPct val="150000"/>
              </a:lnSpc>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dạo lên những khúc nhạc tưng bừng, ngợi ca</a:t>
            </a:r>
            <a:endPar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Rectangle 7">
            <a:extLst>
              <a:ext uri="{FF2B5EF4-FFF2-40B4-BE49-F238E27FC236}">
                <a16:creationId xmlns:a16="http://schemas.microsoft.com/office/drawing/2014/main" id="{2D05076C-E0BD-0F49-A977-58D29CE6B83A}"/>
              </a:ext>
            </a:extLst>
          </p:cNvPr>
          <p:cNvSpPr/>
          <p:nvPr/>
        </p:nvSpPr>
        <p:spPr>
          <a:xfrm>
            <a:off x="2911824" y="5167751"/>
            <a:ext cx="11904793" cy="543675"/>
          </a:xfrm>
          <a:prstGeom prst="rect">
            <a:avLst/>
          </a:prstGeom>
        </p:spPr>
        <p:txBody>
          <a:bodyPr wrap="square">
            <a:spAutoFit/>
          </a:bodyPr>
          <a:lstStyle/>
          <a:p>
            <a:pPr defTabSz="1219170">
              <a:buClr>
                <a:srgbClr val="000000"/>
              </a:buClr>
            </a:pPr>
            <a:r>
              <a:rPr lang="vi-VN" sz="2933"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núi sông đổi mới.</a:t>
            </a:r>
            <a:endParaRPr lang="en-VN" sz="29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TextBox 9">
            <a:extLst>
              <a:ext uri="{FF2B5EF4-FFF2-40B4-BE49-F238E27FC236}">
                <a16:creationId xmlns:a16="http://schemas.microsoft.com/office/drawing/2014/main" id="{95005444-FD3E-4078-B690-92306C9A92D3}"/>
              </a:ext>
            </a:extLst>
          </p:cNvPr>
          <p:cNvSpPr txBox="1"/>
          <p:nvPr/>
        </p:nvSpPr>
        <p:spPr>
          <a:xfrm>
            <a:off x="9796780" y="6493451"/>
            <a:ext cx="750316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1561911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left)">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wipe(left)">
                                      <p:cBhvr>
                                        <p:cTn id="36" dur="500"/>
                                        <p:tgtEl>
                                          <p:spTgt spid="4">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uiExpand="1" build="p"/>
      <p:bldP spid="5" grpId="0"/>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4BE477-9BA9-B044-BFF5-C99C4A2D59D3}"/>
              </a:ext>
            </a:extLst>
          </p:cNvPr>
          <p:cNvSpPr txBox="1"/>
          <p:nvPr/>
        </p:nvSpPr>
        <p:spPr>
          <a:xfrm>
            <a:off x="670873" y="452030"/>
            <a:ext cx="9401529" cy="2946191"/>
          </a:xfrm>
          <a:prstGeom prst="rect">
            <a:avLst/>
          </a:prstGeom>
          <a:noFill/>
        </p:spPr>
        <p:txBody>
          <a:bodyPr wrap="square" rtlCol="0">
            <a:spAutoFit/>
          </a:bodyPr>
          <a:lstStyle/>
          <a:p>
            <a:pPr algn="just" defTabSz="1219170">
              <a:lnSpc>
                <a:spcPct val="150000"/>
              </a:lnSpc>
              <a:buClr>
                <a:srgbClr val="000000"/>
              </a:buClr>
            </a:pPr>
            <a:r>
              <a:rPr lang="vi-VN" sz="32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4. </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Nếu được đặt tên cho bài đọc, em sẽ chọn tên nào?</a:t>
            </a:r>
          </a:p>
          <a:p>
            <a:pPr algn="just" defTabSz="1219170">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 Sứ giả của mùa xuân</a:t>
            </a:r>
          </a:p>
          <a:p>
            <a:pPr algn="just" defTabSz="1219170">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 Hoạ mi và mùa xuân</a:t>
            </a:r>
          </a:p>
          <a:p>
            <a:pPr algn="just" defTabSz="1219170">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 Hoạ mi hót</a:t>
            </a:r>
          </a:p>
        </p:txBody>
      </p:sp>
      <p:pic>
        <p:nvPicPr>
          <p:cNvPr id="3" name="Picture 2">
            <a:extLst>
              <a:ext uri="{FF2B5EF4-FFF2-40B4-BE49-F238E27FC236}">
                <a16:creationId xmlns:a16="http://schemas.microsoft.com/office/drawing/2014/main" id="{9D03DA19-070E-9443-A74F-A6BD0E407829}"/>
              </a:ext>
            </a:extLst>
          </p:cNvPr>
          <p:cNvPicPr>
            <a:picLocks noChangeAspect="1"/>
          </p:cNvPicPr>
          <p:nvPr/>
        </p:nvPicPr>
        <p:blipFill>
          <a:blip r:embed="rId2">
            <a:clrChange>
              <a:clrFrom>
                <a:srgbClr val="FBFFFF"/>
              </a:clrFrom>
              <a:clrTo>
                <a:srgbClr val="FBFFFF">
                  <a:alpha val="0"/>
                </a:srgbClr>
              </a:clrTo>
            </a:clrChange>
          </a:blip>
          <a:stretch>
            <a:fillRect/>
          </a:stretch>
        </p:blipFill>
        <p:spPr>
          <a:xfrm>
            <a:off x="5456333" y="3010895"/>
            <a:ext cx="5867072" cy="3491252"/>
          </a:xfrm>
          <a:prstGeom prst="round2SameRect">
            <a:avLst>
              <a:gd name="adj1" fmla="val 0"/>
              <a:gd name="adj2" fmla="val 39412"/>
            </a:avLst>
          </a:prstGeom>
        </p:spPr>
      </p:pic>
      <p:sp>
        <p:nvSpPr>
          <p:cNvPr id="5" name="TextBox 4">
            <a:extLst>
              <a:ext uri="{FF2B5EF4-FFF2-40B4-BE49-F238E27FC236}">
                <a16:creationId xmlns:a16="http://schemas.microsoft.com/office/drawing/2014/main" id="{78F7DBE7-17C7-4E79-AEEB-83A4690B8E6C}"/>
              </a:ext>
            </a:extLst>
          </p:cNvPr>
          <p:cNvSpPr txBox="1"/>
          <p:nvPr/>
        </p:nvSpPr>
        <p:spPr>
          <a:xfrm>
            <a:off x="9773920" y="6488668"/>
            <a:ext cx="6096000" cy="369332"/>
          </a:xfrm>
          <a:prstGeom prst="rect">
            <a:avLst/>
          </a:prstGeom>
          <a:noFill/>
        </p:spPr>
        <p:txBody>
          <a:bodyPr wrap="square">
            <a:spAutoFit/>
          </a:body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4115903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796175" y="69475"/>
            <a:ext cx="3060231" cy="624017"/>
          </a:xfrm>
          <a:prstGeom prst="rect">
            <a:avLst/>
          </a:prstGeom>
          <a:noFill/>
        </p:spPr>
        <p:txBody>
          <a:bodyPr wrap="square" rtlCol="0">
            <a:spAutoFit/>
          </a:bodyPr>
          <a:lstStyle/>
          <a:p>
            <a:pPr defTabSz="1219170">
              <a:lnSpc>
                <a:spcPct val="150000"/>
              </a:lnSpc>
              <a:buClr>
                <a:srgbClr val="000000"/>
              </a:buClr>
            </a:pP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Luyện</a:t>
            </a:r>
            <a:r>
              <a:rPr lang="en-US" sz="2667" b="1" kern="0" dirty="0">
                <a:solidFill>
                  <a:srgbClr val="17479D"/>
                </a:solidFill>
                <a:latin typeface="Arial-Rounded"/>
                <a:ea typeface="Arial-Rounded" panose="020B0500000000000000" pitchFamily="34" charset="0"/>
                <a:cs typeface="Arial-Rounded" panose="020B0500000000000000" pitchFamily="34" charset="0"/>
                <a:sym typeface="Arial"/>
              </a:rPr>
              <a:t> </a:t>
            </a: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đọc</a:t>
            </a:r>
            <a:r>
              <a:rPr lang="en-US" sz="2667" b="1" kern="0" dirty="0">
                <a:solidFill>
                  <a:srgbClr val="17479D"/>
                </a:solidFill>
                <a:latin typeface="Arial-Rounded"/>
                <a:ea typeface="Arial-Rounded" panose="020B0500000000000000" pitchFamily="34" charset="0"/>
                <a:cs typeface="Arial-Rounded" panose="020B0500000000000000" pitchFamily="34" charset="0"/>
                <a:sym typeface="Arial"/>
              </a:rPr>
              <a:t> </a:t>
            </a:r>
            <a:r>
              <a:rPr lang="en-US" sz="2667" b="1" kern="0" dirty="0" err="1">
                <a:solidFill>
                  <a:srgbClr val="17479D"/>
                </a:solidFill>
                <a:latin typeface="Arial-Rounded"/>
                <a:ea typeface="Arial-Rounded" panose="020B0500000000000000" pitchFamily="34" charset="0"/>
                <a:cs typeface="Arial-Rounded" panose="020B0500000000000000" pitchFamily="34" charset="0"/>
                <a:sym typeface="Arial"/>
              </a:rPr>
              <a:t>lại</a:t>
            </a:r>
            <a:r>
              <a:rPr lang="vi-VN" sz="2667" b="1" kern="0" dirty="0">
                <a:solidFill>
                  <a:srgbClr val="17479D"/>
                </a:solidFill>
                <a:latin typeface="Arial-Rounded"/>
                <a:ea typeface="Arial-Rounded" panose="020B0500000000000000" pitchFamily="34" charset="0"/>
                <a:cs typeface="Arial-Rounded" panose="020B0500000000000000" pitchFamily="34" charset="0"/>
                <a:sym typeface="Arial"/>
              </a:rPr>
              <a:t> </a:t>
            </a:r>
            <a:endParaRPr lang="en-US" sz="2667" b="1" kern="0" dirty="0">
              <a:solidFill>
                <a:srgbClr val="17479D"/>
              </a:solidFill>
              <a:latin typeface="Arial-Rounded"/>
              <a:ea typeface="Arial-Rounded" panose="020B0500000000000000" pitchFamily="34" charset="0"/>
              <a:cs typeface="Arial-Rounded" panose="020B0500000000000000" pitchFamily="34"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1019764" y="137846"/>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846870" y="40061"/>
            <a:ext cx="3671356" cy="836511"/>
          </a:xfrm>
          <a:prstGeom prst="rect">
            <a:avLst/>
          </a:prstGeom>
          <a:noFill/>
        </p:spPr>
        <p:txBody>
          <a:bodyPr wrap="square" rtlCol="0">
            <a:spAutoFit/>
          </a:bodyPr>
          <a:lstStyle/>
          <a:p>
            <a:pPr algn="ctr" defTabSz="1219170">
              <a:lnSpc>
                <a:spcPct val="150000"/>
              </a:lnSpc>
              <a:buClr>
                <a:srgbClr val="000000"/>
              </a:buClr>
            </a:pPr>
            <a:r>
              <a:rPr lang="vi-VN" sz="3733" b="1" kern="0" dirty="0">
                <a:solidFill>
                  <a:srgbClr val="FFAB40">
                    <a:lumMod val="50000"/>
                  </a:srgbClr>
                </a:solidFill>
                <a:latin typeface="Arial-Rounded"/>
                <a:cs typeface="Arial"/>
                <a:sym typeface="Arial"/>
              </a:rPr>
              <a:t>Hoạ mi hót</a:t>
            </a:r>
            <a:endParaRPr lang="en-US" sz="3733" b="1" kern="0" dirty="0">
              <a:solidFill>
                <a:srgbClr val="FFAB40">
                  <a:lumMod val="50000"/>
                </a:srgbClr>
              </a:solidFill>
              <a:latin typeface="Arial-Rounded"/>
              <a:cs typeface="Arial"/>
              <a:sym typeface="Arial"/>
            </a:endParaRPr>
          </a:p>
        </p:txBody>
      </p:sp>
      <p:sp>
        <p:nvSpPr>
          <p:cNvPr id="12" name="TextBox 11">
            <a:extLst>
              <a:ext uri="{FF2B5EF4-FFF2-40B4-BE49-F238E27FC236}">
                <a16:creationId xmlns:a16="http://schemas.microsoft.com/office/drawing/2014/main" id="{7BF6BCDF-9F5D-43EF-8D2F-74DA0EBB0C5C}"/>
              </a:ext>
            </a:extLst>
          </p:cNvPr>
          <p:cNvSpPr txBox="1"/>
          <p:nvPr/>
        </p:nvSpPr>
        <p:spPr>
          <a:xfrm>
            <a:off x="432988" y="676160"/>
            <a:ext cx="11588097" cy="6853933"/>
          </a:xfrm>
          <a:prstGeom prst="roundRect">
            <a:avLst>
              <a:gd name="adj" fmla="val 7439"/>
            </a:avLst>
          </a:prstGeom>
          <a:noFill/>
        </p:spPr>
        <p:txBody>
          <a:bodyPr wrap="square" rtlCol="0">
            <a:spAutoFit/>
          </a:bodyPr>
          <a:lstStyle/>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Mùa xuân! Mỗi khi hoạ mi cất lên những tiếng hát vang lừng, mọi vật như có sự thay đổi kì diệu.</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Trời bỗng sáng ra. Những luồng sáng chiếu qua các chùm lộc mới nhú, rực rỡ hơn. Những gợn sóng trên hồ hoà nhịp với tiếng hoại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đổi mới.</a:t>
            </a:r>
          </a:p>
          <a:p>
            <a:pPr algn="just"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Chim, mây, nước và hoa đều cho rằng tiếng hót kì diệu của hoạ mi đã làm cho tất cả bừng tỉnh giấc… Hoạ mi thấy lòng vui sướng, cố hót hay hơn.</a:t>
            </a:r>
          </a:p>
          <a:p>
            <a:pPr algn="r" defTabSz="1219170">
              <a:lnSpc>
                <a:spcPct val="123000"/>
              </a:lnSpc>
              <a:buClr>
                <a:srgbClr val="000000"/>
              </a:buClr>
            </a:pPr>
            <a:r>
              <a:rPr lang="vi-VN" sz="2667" kern="0" dirty="0">
                <a:solidFill>
                  <a:srgbClr val="000000"/>
                </a:solidFill>
                <a:latin typeface="Arial-Rounded"/>
                <a:ea typeface="Arial-Rounded" panose="020B0500000000000000" pitchFamily="34" charset="0"/>
                <a:cs typeface="Arial-Rounded" panose="020B0500000000000000" pitchFamily="34" charset="0"/>
                <a:sym typeface="Arial"/>
              </a:rPr>
              <a:t>				(Theo Võ Quảng)</a:t>
            </a:r>
          </a:p>
          <a:p>
            <a:pPr algn="just" defTabSz="1219170">
              <a:lnSpc>
                <a:spcPct val="123000"/>
              </a:lnSpc>
              <a:buClr>
                <a:srgbClr val="000000"/>
              </a:buClr>
            </a:pPr>
            <a:r>
              <a:rPr lang="en-VN" sz="2667" kern="0" dirty="0">
                <a:solidFill>
                  <a:srgbClr val="000000"/>
                </a:solidFill>
                <a:latin typeface="Arial-Rounded"/>
                <a:ea typeface="Arial-Rounded" panose="020B0500000000000000" pitchFamily="34" charset="0"/>
                <a:cs typeface="Arial-Rounded" panose="020B0500000000000000" pitchFamily="34"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288" y="1034877"/>
            <a:ext cx="320363" cy="302735"/>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940495" y="1973711"/>
            <a:ext cx="317355" cy="317355"/>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495" y="5504083"/>
            <a:ext cx="304588" cy="304588"/>
          </a:xfrm>
          <a:prstGeom prst="rect">
            <a:avLst/>
          </a:prstGeom>
        </p:spPr>
      </p:pic>
      <p:sp>
        <p:nvSpPr>
          <p:cNvPr id="16" name="Rectangle: Rounded Corners 15">
            <a:extLst>
              <a:ext uri="{FF2B5EF4-FFF2-40B4-BE49-F238E27FC236}">
                <a16:creationId xmlns:a16="http://schemas.microsoft.com/office/drawing/2014/main" id="{F2930D7C-B604-47EA-8DC4-1BB668431519}"/>
              </a:ext>
            </a:extLst>
          </p:cNvPr>
          <p:cNvSpPr/>
          <p:nvPr/>
        </p:nvSpPr>
        <p:spPr>
          <a:xfrm>
            <a:off x="8143513" y="97180"/>
            <a:ext cx="3416232" cy="72227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733" kern="0" noProof="0" dirty="0" err="1">
                <a:solidFill>
                  <a:srgbClr val="FFFFFF"/>
                </a:solidFill>
                <a:latin typeface="Arial-Rounded"/>
                <a:sym typeface="Arial"/>
              </a:rPr>
              <a:t>Luyện</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đọc</a:t>
            </a:r>
            <a:r>
              <a:rPr lang="en-US" sz="3733" kern="0" noProof="0" dirty="0">
                <a:solidFill>
                  <a:srgbClr val="FFFFFF"/>
                </a:solidFill>
                <a:latin typeface="Arial-Rounded"/>
                <a:sym typeface="Arial"/>
              </a:rPr>
              <a:t> </a:t>
            </a:r>
            <a:r>
              <a:rPr lang="en-US" sz="3733" kern="0" noProof="0" dirty="0" err="1">
                <a:solidFill>
                  <a:srgbClr val="FFFFFF"/>
                </a:solidFill>
                <a:latin typeface="Arial-Rounded"/>
                <a:sym typeface="Arial"/>
              </a:rPr>
              <a:t>lại</a:t>
            </a:r>
            <a:endParaRPr kumimoji="0" lang="en-US" sz="3733" b="0" i="0" u="none" strike="noStrike" kern="0" cap="none" spc="0" normalizeH="0" baseline="0" noProof="0" dirty="0">
              <a:ln>
                <a:noFill/>
              </a:ln>
              <a:solidFill>
                <a:srgbClr val="FFFFFF"/>
              </a:solidFill>
              <a:effectLst/>
              <a:uLnTx/>
              <a:uFillTx/>
              <a:latin typeface="Arial-Rounded"/>
              <a:ea typeface="+mn-ea"/>
              <a:cs typeface="+mn-cs"/>
              <a:sym typeface="Arial"/>
            </a:endParaRPr>
          </a:p>
        </p:txBody>
      </p:sp>
    </p:spTree>
    <p:custDataLst>
      <p:tags r:id="rId1"/>
    </p:custDataLst>
    <p:extLst>
      <p:ext uri="{BB962C8B-B14F-4D97-AF65-F5344CB8AC3E}">
        <p14:creationId xmlns:p14="http://schemas.microsoft.com/office/powerpoint/2010/main" val="3753731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9"/>
          <p:cNvPicPr>
            <a:picLocks noChangeAspect="1"/>
          </p:cNvPicPr>
          <p:nvPr/>
        </p:nvPicPr>
        <p:blipFill rotWithShape="1">
          <a:blip r:embed="rId6">
            <a:extLst>
              <a:ext uri="{28A0092B-C50C-407E-A947-70E740481C1C}">
                <a14:useLocalDpi xmlns:a14="http://schemas.microsoft.com/office/drawing/2010/main" val="0"/>
              </a:ext>
            </a:extLst>
          </a:blip>
          <a:srcRect l="2915" t="12037" r="70209" b="60370"/>
          <a:stretch/>
        </p:blipFill>
        <p:spPr>
          <a:xfrm>
            <a:off x="8915400" y="1316766"/>
            <a:ext cx="3276600" cy="1892300"/>
          </a:xfrm>
          <a:prstGeom prst="rect">
            <a:avLst/>
          </a:prstGeom>
        </p:spPr>
      </p:pic>
      <p:pic>
        <p:nvPicPr>
          <p:cNvPr id="6" name="5"/>
          <p:cNvPicPr>
            <a:picLocks noChangeAspect="1"/>
          </p:cNvPicPr>
          <p:nvPr/>
        </p:nvPicPr>
        <p:blipFill rotWithShape="1">
          <a:blip r:embed="rId7">
            <a:extLst>
              <a:ext uri="{28A0092B-C50C-407E-A947-70E740481C1C}">
                <a14:useLocalDpi xmlns:a14="http://schemas.microsoft.com/office/drawing/2010/main" val="0"/>
              </a:ext>
            </a:extLst>
          </a:blip>
          <a:srcRect l="9168" t="2037" r="6249"/>
          <a:stretch/>
        </p:blipFill>
        <p:spPr>
          <a:xfrm>
            <a:off x="1117600" y="139699"/>
            <a:ext cx="10312400" cy="6718300"/>
          </a:xfrm>
          <a:prstGeom prst="rect">
            <a:avLst/>
          </a:prstGeom>
        </p:spPr>
      </p:pic>
      <p:pic>
        <p:nvPicPr>
          <p:cNvPr id="7" name="6"/>
          <p:cNvPicPr>
            <a:picLocks noChangeAspect="1"/>
          </p:cNvPicPr>
          <p:nvPr/>
        </p:nvPicPr>
        <p:blipFill rotWithShape="1">
          <a:blip r:embed="rId8">
            <a:extLst>
              <a:ext uri="{28A0092B-C50C-407E-A947-70E740481C1C}">
                <a14:useLocalDpi xmlns:a14="http://schemas.microsoft.com/office/drawing/2010/main" val="0"/>
              </a:ext>
            </a:extLst>
          </a:blip>
          <a:srcRect l="84791" t="53519" r="1" b="6482"/>
          <a:stretch/>
        </p:blipFill>
        <p:spPr>
          <a:xfrm>
            <a:off x="10337800" y="3670300"/>
            <a:ext cx="1854200" cy="2743201"/>
          </a:xfrm>
          <a:prstGeom prst="rect">
            <a:avLst/>
          </a:prstGeom>
        </p:spPr>
      </p:pic>
      <p:pic>
        <p:nvPicPr>
          <p:cNvPr id="8" name="7"/>
          <p:cNvPicPr>
            <a:picLocks noChangeAspect="1"/>
          </p:cNvPicPr>
          <p:nvPr/>
        </p:nvPicPr>
        <p:blipFill rotWithShape="1">
          <a:blip r:embed="rId9">
            <a:extLst>
              <a:ext uri="{28A0092B-C50C-407E-A947-70E740481C1C}">
                <a14:useLocalDpi xmlns:a14="http://schemas.microsoft.com/office/drawing/2010/main" val="0"/>
              </a:ext>
            </a:extLst>
          </a:blip>
          <a:srcRect t="71667" r="82708" b="15370"/>
          <a:stretch/>
        </p:blipFill>
        <p:spPr>
          <a:xfrm>
            <a:off x="0" y="4914900"/>
            <a:ext cx="2108200" cy="889000"/>
          </a:xfrm>
          <a:prstGeom prst="rect">
            <a:avLst/>
          </a:prstGeom>
        </p:spPr>
      </p:pic>
      <p:pic>
        <p:nvPicPr>
          <p:cNvPr id="9" name="8"/>
          <p:cNvPicPr>
            <a:picLocks noChangeAspect="1"/>
          </p:cNvPicPr>
          <p:nvPr/>
        </p:nvPicPr>
        <p:blipFill rotWithShape="1">
          <a:blip r:embed="rId6">
            <a:extLst>
              <a:ext uri="{28A0092B-C50C-407E-A947-70E740481C1C}">
                <a14:useLocalDpi xmlns:a14="http://schemas.microsoft.com/office/drawing/2010/main" val="0"/>
              </a:ext>
            </a:extLst>
          </a:blip>
          <a:srcRect l="2915" t="12037" r="70209" b="60370"/>
          <a:stretch/>
        </p:blipFill>
        <p:spPr>
          <a:xfrm>
            <a:off x="239349" y="51097"/>
            <a:ext cx="3276600" cy="1892300"/>
          </a:xfrm>
          <a:prstGeom prst="rect">
            <a:avLst/>
          </a:prstGeom>
        </p:spPr>
      </p:pic>
      <p:sp>
        <p:nvSpPr>
          <p:cNvPr id="13" name="TextBox 12"/>
          <p:cNvSpPr txBox="1"/>
          <p:nvPr/>
        </p:nvSpPr>
        <p:spPr>
          <a:xfrm>
            <a:off x="4305519" y="3392332"/>
            <a:ext cx="3710696" cy="1898084"/>
          </a:xfrm>
          <a:prstGeom prst="rect">
            <a:avLst/>
          </a:prstGeom>
          <a:noFill/>
        </p:spPr>
        <p:txBody>
          <a:bodyPr wrap="square" rtlCol="0">
            <a:spAutoFit/>
          </a:bodyPr>
          <a:lstStyle/>
          <a:p>
            <a:pPr algn="ctr" defTabSz="1219170"/>
            <a:r>
              <a:rPr lang="en-US" altLang="zh-CN" sz="5867" b="1"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Củng</a:t>
            </a:r>
            <a:r>
              <a:rPr lang="en-US" altLang="zh-CN" sz="5867" b="1"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5867" b="1"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cố</a:t>
            </a:r>
            <a:r>
              <a:rPr lang="en-US" altLang="zh-CN" sz="5867" b="1"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5867" b="1"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bài</a:t>
            </a:r>
            <a:r>
              <a:rPr lang="en-US" altLang="zh-CN" sz="5867" b="1"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5867" b="1" dirty="0" err="1">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học</a:t>
            </a:r>
            <a:endParaRPr lang="zh-CN" altLang="en-US" sz="5867" b="1" dirty="0">
              <a:ln w="31550" cmpd="sng">
                <a:gradFill>
                  <a:gsLst>
                    <a:gs pos="64000">
                      <a:srgbClr val="9BBB59">
                        <a:lumMod val="50000"/>
                      </a:srgbClr>
                    </a:gs>
                    <a:gs pos="0">
                      <a:srgbClr val="9BBB59">
                        <a:lumMod val="75000"/>
                      </a:srgbClr>
                    </a:gs>
                  </a:gsLst>
                  <a:lin ang="5400000"/>
                </a:gradFill>
                <a:prstDash val="solid"/>
              </a:ln>
              <a:solidFill>
                <a:prstClr val="white"/>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华文琥珀" pitchFamily="2" charset="-122"/>
              <a:cs typeface="Segoe UI Black" panose="020B0A02040204020203" pitchFamily="34" charset="0"/>
            </a:endParaRPr>
          </a:p>
        </p:txBody>
      </p:sp>
      <p:pic>
        <p:nvPicPr>
          <p:cNvPr id="17" name="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55934">
            <a:off x="3766027" y="2807005"/>
            <a:ext cx="1078989" cy="1048808"/>
          </a:xfrm>
          <a:prstGeom prst="rect">
            <a:avLst/>
          </a:prstGeom>
        </p:spPr>
      </p:pic>
      <p:pic>
        <p:nvPicPr>
          <p:cNvPr id="18" name="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23059" y="3392332"/>
            <a:ext cx="1148180" cy="955285"/>
          </a:xfrm>
          <a:prstGeom prst="rect">
            <a:avLst/>
          </a:prstGeom>
        </p:spPr>
      </p:pic>
      <p:pic>
        <p:nvPicPr>
          <p:cNvPr id="19" name="18"/>
          <p:cNvPicPr>
            <a:picLocks noChangeAspect="1"/>
          </p:cNvPicPr>
          <p:nvPr/>
        </p:nvPicPr>
        <p:blipFill rotWithShape="1">
          <a:blip r:embed="rId12">
            <a:extLst>
              <a:ext uri="{28A0092B-C50C-407E-A947-70E740481C1C}">
                <a14:useLocalDpi xmlns:a14="http://schemas.microsoft.com/office/drawing/2010/main" val="0"/>
              </a:ext>
            </a:extLst>
          </a:blip>
          <a:srcRect t="80593"/>
          <a:stretch/>
        </p:blipFill>
        <p:spPr>
          <a:xfrm>
            <a:off x="0" y="5527040"/>
            <a:ext cx="12192000" cy="1330960"/>
          </a:xfrm>
          <a:prstGeom prst="rect">
            <a:avLst/>
          </a:prstGeom>
        </p:spPr>
      </p:pic>
      <p:pic>
        <p:nvPicPr>
          <p:cNvPr id="20" name="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40971" y="3332989"/>
            <a:ext cx="3121024" cy="3176899"/>
          </a:xfrm>
          <a:prstGeom prst="rect">
            <a:avLst/>
          </a:prstGeom>
        </p:spPr>
      </p:pic>
      <p:grpSp>
        <p:nvGrpSpPr>
          <p:cNvPr id="3" name="2 2"/>
          <p:cNvGrpSpPr/>
          <p:nvPr/>
        </p:nvGrpSpPr>
        <p:grpSpPr>
          <a:xfrm>
            <a:off x="-5617301" y="2934478"/>
            <a:ext cx="5448300" cy="3479023"/>
            <a:chOff x="-4212976" y="2200858"/>
            <a:chExt cx="4086225" cy="2609267"/>
          </a:xfrm>
        </p:grpSpPr>
        <p:pic>
          <p:nvPicPr>
            <p:cNvPr id="16" name="图片 15"/>
            <p:cNvPicPr>
              <a:picLocks noChangeAspect="1"/>
            </p:cNvPicPr>
            <p:nvPr/>
          </p:nvPicPr>
          <p:blipFill rotWithShape="1">
            <a:blip r:embed="rId14">
              <a:extLst>
                <a:ext uri="{28A0092B-C50C-407E-A947-70E740481C1C}">
                  <a14:useLocalDpi xmlns:a14="http://schemas.microsoft.com/office/drawing/2010/main" val="0"/>
                </a:ext>
              </a:extLst>
            </a:blip>
            <a:srcRect l="47710" t="40370" r="7603" b="8900"/>
            <a:stretch/>
          </p:blipFill>
          <p:spPr>
            <a:xfrm>
              <a:off x="-4212976" y="2200858"/>
              <a:ext cx="4086225" cy="2609267"/>
            </a:xfrm>
            <a:prstGeom prst="rect">
              <a:avLst/>
            </a:prstGeom>
          </p:spPr>
        </p:pic>
        <p:sp>
          <p:nvSpPr>
            <p:cNvPr id="2" name="TextBox 1"/>
            <p:cNvSpPr txBox="1"/>
            <p:nvPr/>
          </p:nvSpPr>
          <p:spPr>
            <a:xfrm>
              <a:off x="-2930594" y="3686175"/>
              <a:ext cx="1254093" cy="315423"/>
            </a:xfrm>
            <a:prstGeom prst="rect">
              <a:avLst/>
            </a:prstGeom>
            <a:noFill/>
          </p:spPr>
          <p:txBody>
            <a:bodyPr wrap="none" rtlCol="0">
              <a:spAutoFit/>
            </a:bodyPr>
            <a:lstStyle/>
            <a:p>
              <a:pPr defTabSz="1219170"/>
              <a:r>
                <a:rPr lang="en-US" altLang="zh-CN" sz="2133" b="1" dirty="0" err="1">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Hương</a:t>
              </a:r>
              <a:r>
                <a:rPr lang="en-US" altLang="zh-CN" sz="2133" b="1" dirty="0">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 </a:t>
              </a:r>
              <a:r>
                <a:rPr lang="en-US" altLang="zh-CN" sz="2133" b="1" dirty="0" err="1">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Thảo</a:t>
              </a:r>
              <a:endParaRPr lang="zh-CN" altLang="en-US" sz="2133" b="1" dirty="0">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endParaRPr>
            </a:p>
          </p:txBody>
        </p:sp>
      </p:grpSp>
      <p:pic>
        <p:nvPicPr>
          <p:cNvPr id="14"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689600" y="-1275523"/>
            <a:ext cx="812800" cy="812800"/>
          </a:xfrm>
          <a:prstGeom prst="rect">
            <a:avLst/>
          </a:prstGeom>
        </p:spPr>
      </p:pic>
    </p:spTree>
    <p:extLst>
      <p:ext uri="{BB962C8B-B14F-4D97-AF65-F5344CB8AC3E}">
        <p14:creationId xmlns:p14="http://schemas.microsoft.com/office/powerpoint/2010/main" val="19681996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37"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900" decel="100000" fill="hold"/>
                                        <p:tgtEl>
                                          <p:spTgt spid="6"/>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900" decel="100000" fill="hold"/>
                                        <p:tgtEl>
                                          <p:spTgt spid="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ppt_x"/>
                                          </p:val>
                                        </p:tav>
                                        <p:tav tm="100000">
                                          <p:val>
                                            <p:strVal val="#ppt_x"/>
                                          </p:val>
                                        </p:tav>
                                      </p:tavLst>
                                    </p:anim>
                                    <p:anim calcmode="lin" valueType="num">
                                      <p:cBhvr additive="base">
                                        <p:cTn id="36"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4000" fill="hold"/>
                                        <p:tgtEl>
                                          <p:spTgt spid="3"/>
                                        </p:tgtEl>
                                        <p:attrNameLst>
                                          <p:attrName>ppt_x</p:attrName>
                                        </p:attrNameLst>
                                      </p:cBhvr>
                                      <p:tavLst>
                                        <p:tav tm="0">
                                          <p:val>
                                            <p:strVal val="1+#ppt_w/2"/>
                                          </p:val>
                                        </p:tav>
                                        <p:tav tm="100000">
                                          <p:val>
                                            <p:strVal val="#ppt_x"/>
                                          </p:val>
                                        </p:tav>
                                      </p:tavLst>
                                    </p:anim>
                                    <p:anim calcmode="lin" valueType="num">
                                      <p:cBhvr additive="base">
                                        <p:cTn id="46" dur="4000" fill="hold"/>
                                        <p:tgtEl>
                                          <p:spTgt spid="3"/>
                                        </p:tgtEl>
                                        <p:attrNameLst>
                                          <p:attrName>ppt_y</p:attrName>
                                        </p:attrNameLst>
                                      </p:cBhvr>
                                      <p:tavLst>
                                        <p:tav tm="0">
                                          <p:val>
                                            <p:strVal val="#ppt_y"/>
                                          </p:val>
                                        </p:tav>
                                        <p:tav tm="100000">
                                          <p:val>
                                            <p:strVal val="#ppt_y"/>
                                          </p:val>
                                        </p:tav>
                                      </p:tavLst>
                                    </p:anim>
                                  </p:childTnLst>
                                </p:cTn>
                              </p:par>
                              <p:par>
                                <p:cTn id="47" presetID="22" presetClass="entr" presetSubtype="2" fill="hold" grpId="0" nodeType="withEffect">
                                  <p:stCondLst>
                                    <p:cond delay="1250"/>
                                  </p:stCondLst>
                                  <p:childTnLst>
                                    <p:set>
                                      <p:cBhvr>
                                        <p:cTn id="48" dur="1" fill="hold">
                                          <p:stCondLst>
                                            <p:cond delay="0"/>
                                          </p:stCondLst>
                                        </p:cTn>
                                        <p:tgtEl>
                                          <p:spTgt spid="13"/>
                                        </p:tgtEl>
                                        <p:attrNameLst>
                                          <p:attrName>style.visibility</p:attrName>
                                        </p:attrNameLst>
                                      </p:cBhvr>
                                      <p:to>
                                        <p:strVal val="visible"/>
                                      </p:to>
                                    </p:set>
                                    <p:animEffect transition="in" filter="wipe(right)">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 calcmode="lin" valueType="num">
                                      <p:cBhvr>
                                        <p:cTn id="54" dur="500" fill="hold"/>
                                        <p:tgtEl>
                                          <p:spTgt spid="18"/>
                                        </p:tgtEl>
                                        <p:attrNameLst>
                                          <p:attrName>ppt_w</p:attrName>
                                        </p:attrNameLst>
                                      </p:cBhvr>
                                      <p:tavLst>
                                        <p:tav tm="0">
                                          <p:val>
                                            <p:fltVal val="0"/>
                                          </p:val>
                                        </p:tav>
                                        <p:tav tm="100000">
                                          <p:val>
                                            <p:strVal val="#ppt_w"/>
                                          </p:val>
                                        </p:tav>
                                      </p:tavLst>
                                    </p:anim>
                                    <p:anim calcmode="lin" valueType="num">
                                      <p:cBhvr>
                                        <p:cTn id="55" dur="500" fill="hold"/>
                                        <p:tgtEl>
                                          <p:spTgt spid="18"/>
                                        </p:tgtEl>
                                        <p:attrNameLst>
                                          <p:attrName>ppt_h</p:attrName>
                                        </p:attrNameLst>
                                      </p:cBhvr>
                                      <p:tavLst>
                                        <p:tav tm="0">
                                          <p:val>
                                            <p:fltVal val="0"/>
                                          </p:val>
                                        </p:tav>
                                        <p:tav tm="100000">
                                          <p:val>
                                            <p:strVal val="#ppt_h"/>
                                          </p:val>
                                        </p:tav>
                                      </p:tavLst>
                                    </p:anim>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32" presetClass="emph" presetSubtype="0" fill="hold" nodeType="clickEffect">
                                  <p:stCondLst>
                                    <p:cond delay="750"/>
                                  </p:stCondLst>
                                  <p:childTnLst>
                                    <p:animRot by="120000">
                                      <p:cBhvr>
                                        <p:cTn id="60" dur="100" fill="hold">
                                          <p:stCondLst>
                                            <p:cond delay="0"/>
                                          </p:stCondLst>
                                        </p:cTn>
                                        <p:tgtEl>
                                          <p:spTgt spid="18"/>
                                        </p:tgtEl>
                                        <p:attrNameLst>
                                          <p:attrName>r</p:attrName>
                                        </p:attrNameLst>
                                      </p:cBhvr>
                                    </p:animRot>
                                    <p:animRot by="-240000">
                                      <p:cBhvr>
                                        <p:cTn id="61" dur="200" fill="hold">
                                          <p:stCondLst>
                                            <p:cond delay="200"/>
                                          </p:stCondLst>
                                        </p:cTn>
                                        <p:tgtEl>
                                          <p:spTgt spid="18"/>
                                        </p:tgtEl>
                                        <p:attrNameLst>
                                          <p:attrName>r</p:attrName>
                                        </p:attrNameLst>
                                      </p:cBhvr>
                                    </p:animRot>
                                    <p:animRot by="240000">
                                      <p:cBhvr>
                                        <p:cTn id="62" dur="200" fill="hold">
                                          <p:stCondLst>
                                            <p:cond delay="400"/>
                                          </p:stCondLst>
                                        </p:cTn>
                                        <p:tgtEl>
                                          <p:spTgt spid="18"/>
                                        </p:tgtEl>
                                        <p:attrNameLst>
                                          <p:attrName>r</p:attrName>
                                        </p:attrNameLst>
                                      </p:cBhvr>
                                    </p:animRot>
                                    <p:animRot by="-240000">
                                      <p:cBhvr>
                                        <p:cTn id="63" dur="200" fill="hold">
                                          <p:stCondLst>
                                            <p:cond delay="600"/>
                                          </p:stCondLst>
                                        </p:cTn>
                                        <p:tgtEl>
                                          <p:spTgt spid="18"/>
                                        </p:tgtEl>
                                        <p:attrNameLst>
                                          <p:attrName>r</p:attrName>
                                        </p:attrNameLst>
                                      </p:cBhvr>
                                    </p:animRot>
                                    <p:animRot by="120000">
                                      <p:cBhvr>
                                        <p:cTn id="64" dur="200" fill="hold">
                                          <p:stCondLst>
                                            <p:cond delay="800"/>
                                          </p:stCondLst>
                                        </p:cTn>
                                        <p:tgtEl>
                                          <p:spTgt spid="18"/>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500" fill="hold"/>
                                        <p:tgtEl>
                                          <p:spTgt spid="17"/>
                                        </p:tgtEl>
                                        <p:attrNameLst>
                                          <p:attrName>ppt_w</p:attrName>
                                        </p:attrNameLst>
                                      </p:cBhvr>
                                      <p:tavLst>
                                        <p:tav tm="0">
                                          <p:val>
                                            <p:fltVal val="0"/>
                                          </p:val>
                                        </p:tav>
                                        <p:tav tm="100000">
                                          <p:val>
                                            <p:strVal val="#ppt_w"/>
                                          </p:val>
                                        </p:tav>
                                      </p:tavLst>
                                    </p:anim>
                                    <p:anim calcmode="lin" valueType="num">
                                      <p:cBhvr>
                                        <p:cTn id="70" dur="500" fill="hold"/>
                                        <p:tgtEl>
                                          <p:spTgt spid="17"/>
                                        </p:tgtEl>
                                        <p:attrNameLst>
                                          <p:attrName>ppt_h</p:attrName>
                                        </p:attrNameLst>
                                      </p:cBhvr>
                                      <p:tavLst>
                                        <p:tav tm="0">
                                          <p:val>
                                            <p:fltVal val="0"/>
                                          </p:val>
                                        </p:tav>
                                        <p:tav tm="100000">
                                          <p:val>
                                            <p:strVal val="#ppt_h"/>
                                          </p:val>
                                        </p:tav>
                                      </p:tavLst>
                                    </p:anim>
                                    <p:animEffect transition="in" filter="fade">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32" presetClass="emph" presetSubtype="0" fill="hold" nodeType="clickEffect">
                                  <p:stCondLst>
                                    <p:cond delay="750"/>
                                  </p:stCondLst>
                                  <p:childTnLst>
                                    <p:animRot by="120000">
                                      <p:cBhvr>
                                        <p:cTn id="75" dur="100" fill="hold">
                                          <p:stCondLst>
                                            <p:cond delay="0"/>
                                          </p:stCondLst>
                                        </p:cTn>
                                        <p:tgtEl>
                                          <p:spTgt spid="17"/>
                                        </p:tgtEl>
                                        <p:attrNameLst>
                                          <p:attrName>r</p:attrName>
                                        </p:attrNameLst>
                                      </p:cBhvr>
                                    </p:animRot>
                                    <p:animRot by="-240000">
                                      <p:cBhvr>
                                        <p:cTn id="76" dur="200" fill="hold">
                                          <p:stCondLst>
                                            <p:cond delay="200"/>
                                          </p:stCondLst>
                                        </p:cTn>
                                        <p:tgtEl>
                                          <p:spTgt spid="17"/>
                                        </p:tgtEl>
                                        <p:attrNameLst>
                                          <p:attrName>r</p:attrName>
                                        </p:attrNameLst>
                                      </p:cBhvr>
                                    </p:animRot>
                                    <p:animRot by="240000">
                                      <p:cBhvr>
                                        <p:cTn id="77" dur="200" fill="hold">
                                          <p:stCondLst>
                                            <p:cond delay="400"/>
                                          </p:stCondLst>
                                        </p:cTn>
                                        <p:tgtEl>
                                          <p:spTgt spid="17"/>
                                        </p:tgtEl>
                                        <p:attrNameLst>
                                          <p:attrName>r</p:attrName>
                                        </p:attrNameLst>
                                      </p:cBhvr>
                                    </p:animRot>
                                    <p:animRot by="-240000">
                                      <p:cBhvr>
                                        <p:cTn id="78" dur="200" fill="hold">
                                          <p:stCondLst>
                                            <p:cond delay="600"/>
                                          </p:stCondLst>
                                        </p:cTn>
                                        <p:tgtEl>
                                          <p:spTgt spid="17"/>
                                        </p:tgtEl>
                                        <p:attrNameLst>
                                          <p:attrName>r</p:attrName>
                                        </p:attrNameLst>
                                      </p:cBhvr>
                                    </p:animRot>
                                    <p:animRot by="120000">
                                      <p:cBhvr>
                                        <p:cTn id="79" dur="200" fill="hold">
                                          <p:stCondLst>
                                            <p:cond delay="800"/>
                                          </p:stCondLst>
                                        </p:cTn>
                                        <p:tgtEl>
                                          <p:spTgt spid="17"/>
                                        </p:tgtEl>
                                        <p:attrNameLst>
                                          <p:attrName>r</p:attrName>
                                        </p:attrNameLst>
                                      </p:cBhvr>
                                    </p:animRot>
                                  </p:childTnLst>
                                </p:cTn>
                              </p:par>
                            </p:childTnLst>
                          </p:cTn>
                        </p:par>
                      </p:childTnLst>
                    </p:cTn>
                  </p:par>
                  <p:par>
                    <p:cTn id="80" fill="hold">
                      <p:stCondLst>
                        <p:cond delay="indefinite"/>
                      </p:stCondLst>
                      <p:childTnLst>
                        <p:par>
                          <p:cTn id="81" fill="hold">
                            <p:stCondLst>
                              <p:cond delay="0"/>
                            </p:stCondLst>
                            <p:childTnLst>
                              <p:par>
                                <p:cTn id="82" presetID="2" presetClass="entr" presetSubtype="2"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additive="base">
                                        <p:cTn id="84" dur="2750" fill="hold"/>
                                        <p:tgtEl>
                                          <p:spTgt spid="20"/>
                                        </p:tgtEl>
                                        <p:attrNameLst>
                                          <p:attrName>ppt_x</p:attrName>
                                        </p:attrNameLst>
                                      </p:cBhvr>
                                      <p:tavLst>
                                        <p:tav tm="0">
                                          <p:val>
                                            <p:strVal val="1+#ppt_w/2"/>
                                          </p:val>
                                        </p:tav>
                                        <p:tav tm="100000">
                                          <p:val>
                                            <p:strVal val="#ppt_x"/>
                                          </p:val>
                                        </p:tav>
                                      </p:tavLst>
                                    </p:anim>
                                    <p:anim calcmode="lin" valueType="num">
                                      <p:cBhvr additive="base">
                                        <p:cTn id="85" dur="2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86" fill="hold" display="0">
                  <p:stCondLst>
                    <p:cond delay="indefinite"/>
                  </p:stCondLst>
                  <p:endCondLst>
                    <p:cond evt="onStopAudio" delay="0">
                      <p:tgtEl>
                        <p:sldTgt/>
                      </p:tgtEl>
                    </p:cond>
                  </p:endCondLst>
                </p:cTn>
                <p:tgtEl>
                  <p:spTgt spid="14"/>
                </p:tgtEl>
              </p:cMediaNode>
            </p:audio>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61" name="Picture 3" descr="C:\Users\ADMIN\Desktop\Tai nguyen thiet ke tro choi\Bảng gỗ\1.jp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628126" y="-28987"/>
            <a:ext cx="826241" cy="84440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C:\Users\ADMIN\Desktop\Tai nguyen thiet ke tro choi\Bảng gỗ\2.jpg">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2473184" y="-3318"/>
            <a:ext cx="781442" cy="83676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5" descr="C:\Users\ADMIN\Desktop\Tai nguyen thiet ke tro choi\Bảng gỗ\3.jpg">
            <a:hlinkClick r:id="rId12"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1949" y="-55583"/>
            <a:ext cx="791253" cy="84727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sers\ADMIN\Desktop\Tai nguyen thiet ke tro choi\Bảng gỗ\4.jpg">
            <a:hlinkClick r:id="rId15" action="ppaction://hlinksldjump"/>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137868" y="-15517"/>
            <a:ext cx="753836" cy="80720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7" descr="C:\Users\ADMIN\Desktop\Tai nguyen thiet ke tro choi\Bảng gỗ\5.jpg">
            <a:hlinkClick r:id="rId18" action="ppaction://hlinksldjump"/>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4952876" y="-15516"/>
            <a:ext cx="813476" cy="8710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Ã¬nh áº£nh cÃ³ liÃªn quan"/>
          <p:cNvPicPr>
            <a:picLocks noChangeAspect="1" noChangeArrowheads="1" noCrop="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sp>
        <p:nvSpPr>
          <p:cNvPr id="37" name="Oval Callout 36"/>
          <p:cNvSpPr/>
          <p:nvPr/>
        </p:nvSpPr>
        <p:spPr>
          <a:xfrm>
            <a:off x="2262586" y="3103326"/>
            <a:ext cx="2348887" cy="1519278"/>
          </a:xfrm>
          <a:prstGeom prst="wedgeEllipseCallout">
            <a:avLst>
              <a:gd name="adj1" fmla="val -29099"/>
              <a:gd name="adj2" fmla="val 7994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9900"/>
                </a:solidFill>
                <a:latin typeface="Calibri" panose="020F0502020204030204"/>
              </a:rPr>
              <a:t>Chúng</a:t>
            </a:r>
            <a:r>
              <a:rPr lang="en-US" sz="2000" dirty="0">
                <a:solidFill>
                  <a:srgbClr val="009900"/>
                </a:solidFill>
                <a:latin typeface="Calibri" panose="020F0502020204030204"/>
              </a:rPr>
              <a:t> </a:t>
            </a:r>
            <a:r>
              <a:rPr lang="en-US" sz="2000" dirty="0" err="1">
                <a:solidFill>
                  <a:srgbClr val="009900"/>
                </a:solidFill>
                <a:latin typeface="Calibri" panose="020F0502020204030204"/>
              </a:rPr>
              <a:t>cháu</a:t>
            </a:r>
            <a:r>
              <a:rPr lang="en-US" sz="2000" dirty="0">
                <a:solidFill>
                  <a:srgbClr val="009900"/>
                </a:solidFill>
                <a:latin typeface="Calibri" panose="020F0502020204030204"/>
              </a:rPr>
              <a:t> </a:t>
            </a:r>
            <a:r>
              <a:rPr lang="en-US" sz="2000" dirty="0" err="1">
                <a:solidFill>
                  <a:srgbClr val="009900"/>
                </a:solidFill>
                <a:latin typeface="Calibri" panose="020F0502020204030204"/>
              </a:rPr>
              <a:t>cảm</a:t>
            </a:r>
            <a:r>
              <a:rPr lang="en-US" sz="2000" dirty="0">
                <a:solidFill>
                  <a:srgbClr val="009900"/>
                </a:solidFill>
                <a:latin typeface="Calibri" panose="020F0502020204030204"/>
              </a:rPr>
              <a:t> </a:t>
            </a:r>
            <a:r>
              <a:rPr lang="en-US" sz="2000" dirty="0" err="1">
                <a:solidFill>
                  <a:srgbClr val="009900"/>
                </a:solidFill>
                <a:latin typeface="Calibri" panose="020F0502020204030204"/>
              </a:rPr>
              <a:t>ơn</a:t>
            </a:r>
            <a:r>
              <a:rPr lang="en-US" sz="2000" dirty="0">
                <a:solidFill>
                  <a:srgbClr val="009900"/>
                </a:solidFill>
                <a:latin typeface="Calibri" panose="020F0502020204030204"/>
              </a:rPr>
              <a:t> </a:t>
            </a:r>
            <a:r>
              <a:rPr lang="en-US" sz="2000" dirty="0" err="1">
                <a:solidFill>
                  <a:srgbClr val="009900"/>
                </a:solidFill>
                <a:latin typeface="Calibri" panose="020F0502020204030204"/>
              </a:rPr>
              <a:t>bác</a:t>
            </a:r>
            <a:r>
              <a:rPr lang="en-US" sz="2000" dirty="0">
                <a:solidFill>
                  <a:srgbClr val="009900"/>
                </a:solidFill>
                <a:latin typeface="Calibri" panose="020F0502020204030204"/>
              </a:rPr>
              <a:t> </a:t>
            </a:r>
            <a:r>
              <a:rPr lang="en-US" sz="2000" dirty="0" err="1">
                <a:solidFill>
                  <a:srgbClr val="009900"/>
                </a:solidFill>
                <a:latin typeface="Calibri" panose="020F0502020204030204"/>
              </a:rPr>
              <a:t>rất</a:t>
            </a:r>
            <a:r>
              <a:rPr lang="en-US" sz="2000" dirty="0">
                <a:solidFill>
                  <a:srgbClr val="009900"/>
                </a:solidFill>
                <a:latin typeface="Calibri" panose="020F0502020204030204"/>
              </a:rPr>
              <a:t> </a:t>
            </a:r>
            <a:r>
              <a:rPr lang="en-US" sz="2000" dirty="0" err="1">
                <a:solidFill>
                  <a:srgbClr val="009900"/>
                </a:solidFill>
                <a:latin typeface="Calibri" panose="020F0502020204030204"/>
              </a:rPr>
              <a:t>nhiều</a:t>
            </a:r>
            <a:r>
              <a:rPr lang="en-US" sz="2000" dirty="0">
                <a:solidFill>
                  <a:srgbClr val="009900"/>
                </a:solidFill>
                <a:latin typeface="Calibri" panose="020F0502020204030204"/>
              </a:rPr>
              <a:t>!</a:t>
            </a:r>
          </a:p>
        </p:txBody>
      </p:sp>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848" y="6049665"/>
            <a:ext cx="1352824" cy="931229"/>
            <a:chOff x="6482861" y="5717172"/>
            <a:chExt cx="1537172" cy="1276763"/>
          </a:xfrm>
        </p:grpSpPr>
        <p:pic>
          <p:nvPicPr>
            <p:cNvPr id="54" name="Picture 53"/>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539" y="6015599"/>
            <a:ext cx="1357880" cy="931229"/>
            <a:chOff x="5109357" y="5685240"/>
            <a:chExt cx="1542917" cy="1276763"/>
          </a:xfrm>
        </p:grpSpPr>
        <p:pic>
          <p:nvPicPr>
            <p:cNvPr id="66" name="Picture 65"/>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780" y="6033347"/>
            <a:ext cx="1353663" cy="931229"/>
            <a:chOff x="3709629" y="5706861"/>
            <a:chExt cx="1538126" cy="1276763"/>
          </a:xfrm>
        </p:grpSpPr>
        <p:pic>
          <p:nvPicPr>
            <p:cNvPr id="69" name="Picture 68"/>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2406423" y="6033346"/>
            <a:ext cx="1479193" cy="931229"/>
            <a:chOff x="2151235" y="5706860"/>
            <a:chExt cx="1680762" cy="1276763"/>
          </a:xfrm>
        </p:grpSpPr>
        <p:pic>
          <p:nvPicPr>
            <p:cNvPr id="72" name="Picture 71"/>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288606" y="5297385"/>
            <a:ext cx="586883" cy="958023"/>
          </a:xfrm>
          <a:prstGeom prst="rect">
            <a:avLst/>
          </a:prstGeom>
        </p:spPr>
      </p:pic>
      <p:pic>
        <p:nvPicPr>
          <p:cNvPr id="32" name="Picture 3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819205" y="5351871"/>
            <a:ext cx="675991" cy="849050"/>
          </a:xfrm>
          <a:prstGeom prst="rect">
            <a:avLst/>
          </a:prstGeom>
        </p:spPr>
      </p:pic>
    </p:spTree>
    <p:extLst>
      <p:ext uri="{BB962C8B-B14F-4D97-AF65-F5344CB8AC3E}">
        <p14:creationId xmlns:p14="http://schemas.microsoft.com/office/powerpoint/2010/main" val="2220618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8" restart="whenNotActive" fill="hold" evtFilter="cancelBubble" nodeType="interactiveSeq">
                <p:stCondLst>
                  <p:cond evt="onClick" delay="0">
                    <p:tgtEl>
                      <p:spTgt spid="61"/>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3" restart="whenNotActive" fill="hold" evtFilter="cancelBubble" nodeType="interactiveSeq">
                <p:stCondLst>
                  <p:cond evt="onClick" delay="0">
                    <p:tgtEl>
                      <p:spTgt spid="62"/>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38" restart="whenNotActive" fill="hold" evtFilter="cancelBubble" nodeType="interactiveSeq">
                <p:stCondLst>
                  <p:cond evt="onClick" delay="0">
                    <p:tgtEl>
                      <p:spTgt spid="65"/>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43" restart="whenNotActive" fill="hold" evtFilter="cancelBubble" nodeType="interactiveSeq">
                <p:stCondLst>
                  <p:cond evt="onClick" delay="0">
                    <p:tgtEl>
                      <p:spTgt spid="63"/>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48" restart="whenNotActive" fill="hold" evtFilter="cancelBubble" nodeType="interactiveSeq">
                <p:stCondLst>
                  <p:cond evt="onClick" delay="0">
                    <p:tgtEl>
                      <p:spTgt spid="74"/>
                    </p:tgtEl>
                  </p:cond>
                </p:stCondLst>
                <p:endSync evt="end" delay="0">
                  <p:rtn val="all"/>
                </p:endSync>
                <p:childTnLst>
                  <p:par>
                    <p:cTn id="49" fill="hold">
                      <p:stCondLst>
                        <p:cond delay="0"/>
                      </p:stCondLst>
                      <p:childTnLst>
                        <p:par>
                          <p:cTn id="50" fill="hold">
                            <p:stCondLst>
                              <p:cond delay="0"/>
                            </p:stCondLst>
                            <p:childTnLst>
                              <p:par>
                                <p:cTn id="51" presetID="47" presetClass="entr" presetSubtype="0" fill="hold"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1000"/>
                                        <p:tgtEl>
                                          <p:spTgt spid="42"/>
                                        </p:tgtEl>
                                      </p:cBhvr>
                                    </p:animEffect>
                                    <p:anim calcmode="lin" valueType="num">
                                      <p:cBhvr>
                                        <p:cTn id="54" dur="1000" fill="hold"/>
                                        <p:tgtEl>
                                          <p:spTgt spid="42"/>
                                        </p:tgtEl>
                                        <p:attrNameLst>
                                          <p:attrName>ppt_x</p:attrName>
                                        </p:attrNameLst>
                                      </p:cBhvr>
                                      <p:tavLst>
                                        <p:tav tm="0">
                                          <p:val>
                                            <p:strVal val="#ppt_x"/>
                                          </p:val>
                                        </p:tav>
                                        <p:tav tm="100000">
                                          <p:val>
                                            <p:strVal val="#ppt_x"/>
                                          </p:val>
                                        </p:tav>
                                      </p:tavLst>
                                    </p:anim>
                                    <p:anim calcmode="lin" valueType="num">
                                      <p:cBhvr>
                                        <p:cTn id="55" dur="1000" fill="hold"/>
                                        <p:tgtEl>
                                          <p:spTgt spid="42"/>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35" presetClass="path" presetSubtype="0" accel="50000" decel="50000" fill="hold" nodeType="afterEffect">
                                  <p:stCondLst>
                                    <p:cond delay="0"/>
                                  </p:stCondLst>
                                  <p:childTnLst>
                                    <p:animMotion origin="layout" path="M 2.70833E-6 4.44444E-6 L -0.09063 0.00162 " pathEditMode="relative" rAng="0" ptsTypes="AA">
                                      <p:cBhvr>
                                        <p:cTn id="58" dur="1000" fill="hold"/>
                                        <p:tgtEl>
                                          <p:spTgt spid="74"/>
                                        </p:tgtEl>
                                        <p:attrNameLst>
                                          <p:attrName>ppt_x</p:attrName>
                                          <p:attrName>ppt_y</p:attrName>
                                        </p:attrNameLst>
                                      </p:cBhvr>
                                      <p:rCtr x="-4531" y="69"/>
                                    </p:animMotion>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1000"/>
                                        <p:tgtEl>
                                          <p:spTgt spid="45"/>
                                        </p:tgtEl>
                                      </p:cBhvr>
                                    </p:animEffect>
                                    <p:anim calcmode="lin" valueType="num">
                                      <p:cBhvr>
                                        <p:cTn id="64" dur="1000" fill="hold"/>
                                        <p:tgtEl>
                                          <p:spTgt spid="45"/>
                                        </p:tgtEl>
                                        <p:attrNameLst>
                                          <p:attrName>ppt_x</p:attrName>
                                        </p:attrNameLst>
                                      </p:cBhvr>
                                      <p:tavLst>
                                        <p:tav tm="0">
                                          <p:val>
                                            <p:strVal val="#ppt_x"/>
                                          </p:val>
                                        </p:tav>
                                        <p:tav tm="100000">
                                          <p:val>
                                            <p:strVal val="#ppt_x"/>
                                          </p:val>
                                        </p:tav>
                                      </p:tavLst>
                                    </p:anim>
                                    <p:anim calcmode="lin" valueType="num">
                                      <p:cBhvr>
                                        <p:cTn id="65" dur="1000" fill="hold"/>
                                        <p:tgtEl>
                                          <p:spTgt spid="45"/>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35" presetClass="path" presetSubtype="0" accel="50000" decel="50000" fill="hold" nodeType="afterEffect">
                                  <p:stCondLst>
                                    <p:cond delay="0"/>
                                  </p:stCondLst>
                                  <p:childTnLst>
                                    <p:animMotion origin="layout" path="M -0.0882 0.01111 L -0.22778 0.01111 " pathEditMode="relative" rAng="0" ptsTypes="AA">
                                      <p:cBhvr>
                                        <p:cTn id="68" dur="1000" fill="hold"/>
                                        <p:tgtEl>
                                          <p:spTgt spid="74"/>
                                        </p:tgtEl>
                                        <p:attrNameLst>
                                          <p:attrName>ppt_x</p:attrName>
                                          <p:attrName>ppt_y</p:attrName>
                                        </p:attrNameLst>
                                      </p:cBhvr>
                                      <p:rCtr x="-6979" y="0"/>
                                    </p:animMotion>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nodeType="click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fade">
                                      <p:cBhvr>
                                        <p:cTn id="73" dur="1000"/>
                                        <p:tgtEl>
                                          <p:spTgt spid="60"/>
                                        </p:tgtEl>
                                      </p:cBhvr>
                                    </p:animEffect>
                                    <p:anim calcmode="lin" valueType="num">
                                      <p:cBhvr>
                                        <p:cTn id="74" dur="1000" fill="hold"/>
                                        <p:tgtEl>
                                          <p:spTgt spid="60"/>
                                        </p:tgtEl>
                                        <p:attrNameLst>
                                          <p:attrName>ppt_x</p:attrName>
                                        </p:attrNameLst>
                                      </p:cBhvr>
                                      <p:tavLst>
                                        <p:tav tm="0">
                                          <p:val>
                                            <p:strVal val="#ppt_x"/>
                                          </p:val>
                                        </p:tav>
                                        <p:tav tm="100000">
                                          <p:val>
                                            <p:strVal val="#ppt_x"/>
                                          </p:val>
                                        </p:tav>
                                      </p:tavLst>
                                    </p:anim>
                                    <p:anim calcmode="lin" valueType="num">
                                      <p:cBhvr>
                                        <p:cTn id="75" dur="1000" fill="hold"/>
                                        <p:tgtEl>
                                          <p:spTgt spid="60"/>
                                        </p:tgtEl>
                                        <p:attrNameLst>
                                          <p:attrName>ppt_y</p:attrName>
                                        </p:attrNameLst>
                                      </p:cBhvr>
                                      <p:tavLst>
                                        <p:tav tm="0">
                                          <p:val>
                                            <p:strVal val="#ppt_y-.1"/>
                                          </p:val>
                                        </p:tav>
                                        <p:tav tm="100000">
                                          <p:val>
                                            <p:strVal val="#ppt_y"/>
                                          </p:val>
                                        </p:tav>
                                      </p:tavLst>
                                    </p:anim>
                                  </p:childTnLst>
                                </p:cTn>
                              </p:par>
                            </p:childTnLst>
                          </p:cTn>
                        </p:par>
                        <p:par>
                          <p:cTn id="76" fill="hold">
                            <p:stCondLst>
                              <p:cond delay="1000"/>
                            </p:stCondLst>
                            <p:childTnLst>
                              <p:par>
                                <p:cTn id="77" presetID="35" presetClass="path" presetSubtype="0" accel="50000" decel="50000" fill="hold" nodeType="afterEffect">
                                  <p:stCondLst>
                                    <p:cond delay="0"/>
                                  </p:stCondLst>
                                  <p:childTnLst>
                                    <p:animMotion origin="layout" path="M -0.22778 2.96296E-6 L -0.33386 2.96296E-6 " pathEditMode="relative" rAng="0" ptsTypes="AA">
                                      <p:cBhvr>
                                        <p:cTn id="78" dur="1000" fill="hold"/>
                                        <p:tgtEl>
                                          <p:spTgt spid="74"/>
                                        </p:tgtEl>
                                        <p:attrNameLst>
                                          <p:attrName>ppt_x</p:attrName>
                                          <p:attrName>ppt_y</p:attrName>
                                        </p:attrNameLst>
                                      </p:cBhvr>
                                      <p:rCtr x="-5313" y="0"/>
                                    </p:animMotion>
                                  </p:childTnLst>
                                </p:cTn>
                              </p:par>
                            </p:childTnLst>
                          </p:cTn>
                        </p:par>
                      </p:childTnLst>
                    </p:cTn>
                  </p:par>
                  <p:par>
                    <p:cTn id="79" fill="hold">
                      <p:stCondLst>
                        <p:cond delay="indefinite"/>
                      </p:stCondLst>
                      <p:childTnLst>
                        <p:par>
                          <p:cTn id="80" fill="hold">
                            <p:stCondLst>
                              <p:cond delay="0"/>
                            </p:stCondLst>
                            <p:childTnLst>
                              <p:par>
                                <p:cTn id="81" presetID="47" presetClass="entr" presetSubtype="0" fill="hold" nodeType="clickEffect">
                                  <p:stCondLst>
                                    <p:cond delay="0"/>
                                  </p:stCondLst>
                                  <p:childTnLst>
                                    <p:set>
                                      <p:cBhvr>
                                        <p:cTn id="82" dur="1" fill="hold">
                                          <p:stCondLst>
                                            <p:cond delay="0"/>
                                          </p:stCondLst>
                                        </p:cTn>
                                        <p:tgtEl>
                                          <p:spTgt spid="68"/>
                                        </p:tgtEl>
                                        <p:attrNameLst>
                                          <p:attrName>style.visibility</p:attrName>
                                        </p:attrNameLst>
                                      </p:cBhvr>
                                      <p:to>
                                        <p:strVal val="visible"/>
                                      </p:to>
                                    </p:set>
                                    <p:animEffect transition="in" filter="fade">
                                      <p:cBhvr>
                                        <p:cTn id="83" dur="1000"/>
                                        <p:tgtEl>
                                          <p:spTgt spid="68"/>
                                        </p:tgtEl>
                                      </p:cBhvr>
                                    </p:animEffect>
                                    <p:anim calcmode="lin" valueType="num">
                                      <p:cBhvr>
                                        <p:cTn id="84" dur="1000" fill="hold"/>
                                        <p:tgtEl>
                                          <p:spTgt spid="68"/>
                                        </p:tgtEl>
                                        <p:attrNameLst>
                                          <p:attrName>ppt_x</p:attrName>
                                        </p:attrNameLst>
                                      </p:cBhvr>
                                      <p:tavLst>
                                        <p:tav tm="0">
                                          <p:val>
                                            <p:strVal val="#ppt_x"/>
                                          </p:val>
                                        </p:tav>
                                        <p:tav tm="100000">
                                          <p:val>
                                            <p:strVal val="#ppt_x"/>
                                          </p:val>
                                        </p:tav>
                                      </p:tavLst>
                                    </p:anim>
                                    <p:anim calcmode="lin" valueType="num">
                                      <p:cBhvr>
                                        <p:cTn id="85" dur="1000" fill="hold"/>
                                        <p:tgtEl>
                                          <p:spTgt spid="68"/>
                                        </p:tgtEl>
                                        <p:attrNameLst>
                                          <p:attrName>ppt_y</p:attrName>
                                        </p:attrNameLst>
                                      </p:cBhvr>
                                      <p:tavLst>
                                        <p:tav tm="0">
                                          <p:val>
                                            <p:strVal val="#ppt_y-.1"/>
                                          </p:val>
                                        </p:tav>
                                        <p:tav tm="100000">
                                          <p:val>
                                            <p:strVal val="#ppt_y"/>
                                          </p:val>
                                        </p:tav>
                                      </p:tavLst>
                                    </p:anim>
                                  </p:childTnLst>
                                </p:cTn>
                              </p:par>
                            </p:childTnLst>
                          </p:cTn>
                        </p:par>
                        <p:par>
                          <p:cTn id="86" fill="hold">
                            <p:stCondLst>
                              <p:cond delay="1000"/>
                            </p:stCondLst>
                            <p:childTnLst>
                              <p:par>
                                <p:cTn id="87" presetID="35" presetClass="path" presetSubtype="0" accel="50000" decel="50000" fill="hold" nodeType="afterEffect">
                                  <p:stCondLst>
                                    <p:cond delay="0"/>
                                  </p:stCondLst>
                                  <p:childTnLst>
                                    <p:animMotion origin="layout" path="M -0.33941 2.96296E-6 L -0.4592 0.01527 " pathEditMode="relative" rAng="0" ptsTypes="AA">
                                      <p:cBhvr>
                                        <p:cTn id="88" dur="1000" fill="hold"/>
                                        <p:tgtEl>
                                          <p:spTgt spid="74"/>
                                        </p:tgtEl>
                                        <p:attrNameLst>
                                          <p:attrName>ppt_x</p:attrName>
                                          <p:attrName>ppt_y</p:attrName>
                                        </p:attrNameLst>
                                      </p:cBhvr>
                                      <p:rCtr x="-5990" y="764"/>
                                    </p:animMotion>
                                  </p:childTnLst>
                                </p:cTn>
                              </p:par>
                            </p:childTnLst>
                          </p:cTn>
                        </p:par>
                      </p:childTnLst>
                    </p:cTn>
                  </p:par>
                  <p:par>
                    <p:cTn id="89" fill="hold">
                      <p:stCondLst>
                        <p:cond delay="indefinite"/>
                      </p:stCondLst>
                      <p:childTnLst>
                        <p:par>
                          <p:cTn id="90" fill="hold">
                            <p:stCondLst>
                              <p:cond delay="0"/>
                            </p:stCondLst>
                            <p:childTnLst>
                              <p:par>
                                <p:cTn id="91" presetID="47" presetClass="entr" presetSubtype="0" fill="hold" nodeType="clickEffect">
                                  <p:stCondLst>
                                    <p:cond delay="0"/>
                                  </p:stCondLst>
                                  <p:childTnLst>
                                    <p:set>
                                      <p:cBhvr>
                                        <p:cTn id="92" dur="1" fill="hold">
                                          <p:stCondLst>
                                            <p:cond delay="0"/>
                                          </p:stCondLst>
                                        </p:cTn>
                                        <p:tgtEl>
                                          <p:spTgt spid="71"/>
                                        </p:tgtEl>
                                        <p:attrNameLst>
                                          <p:attrName>style.visibility</p:attrName>
                                        </p:attrNameLst>
                                      </p:cBhvr>
                                      <p:to>
                                        <p:strVal val="visible"/>
                                      </p:to>
                                    </p:set>
                                    <p:animEffect transition="in" filter="fade">
                                      <p:cBhvr>
                                        <p:cTn id="93" dur="1000"/>
                                        <p:tgtEl>
                                          <p:spTgt spid="71"/>
                                        </p:tgtEl>
                                      </p:cBhvr>
                                    </p:animEffect>
                                    <p:anim calcmode="lin" valueType="num">
                                      <p:cBhvr>
                                        <p:cTn id="94" dur="1000" fill="hold"/>
                                        <p:tgtEl>
                                          <p:spTgt spid="71"/>
                                        </p:tgtEl>
                                        <p:attrNameLst>
                                          <p:attrName>ppt_x</p:attrName>
                                        </p:attrNameLst>
                                      </p:cBhvr>
                                      <p:tavLst>
                                        <p:tav tm="0">
                                          <p:val>
                                            <p:strVal val="#ppt_x"/>
                                          </p:val>
                                        </p:tav>
                                        <p:tav tm="100000">
                                          <p:val>
                                            <p:strVal val="#ppt_x"/>
                                          </p:val>
                                        </p:tav>
                                      </p:tavLst>
                                    </p:anim>
                                    <p:anim calcmode="lin" valueType="num">
                                      <p:cBhvr>
                                        <p:cTn id="95" dur="1000" fill="hold"/>
                                        <p:tgtEl>
                                          <p:spTgt spid="71"/>
                                        </p:tgtEl>
                                        <p:attrNameLst>
                                          <p:attrName>ppt_y</p:attrName>
                                        </p:attrNameLst>
                                      </p:cBhvr>
                                      <p:tavLst>
                                        <p:tav tm="0">
                                          <p:val>
                                            <p:strVal val="#ppt_y-.1"/>
                                          </p:val>
                                        </p:tav>
                                        <p:tav tm="100000">
                                          <p:val>
                                            <p:strVal val="#ppt_y"/>
                                          </p:val>
                                        </p:tav>
                                      </p:tavLst>
                                    </p:anim>
                                  </p:childTnLst>
                                </p:cTn>
                              </p:par>
                            </p:childTnLst>
                          </p:cTn>
                        </p:par>
                        <p:par>
                          <p:cTn id="96" fill="hold">
                            <p:stCondLst>
                              <p:cond delay="1000"/>
                            </p:stCondLst>
                            <p:childTnLst>
                              <p:par>
                                <p:cTn id="97" presetID="35" presetClass="path" presetSubtype="0" accel="50000" decel="50000" fill="hold" nodeType="afterEffect">
                                  <p:stCondLst>
                                    <p:cond delay="0"/>
                                  </p:stCondLst>
                                  <p:childTnLst>
                                    <p:animMotion origin="layout" path="M -0.4592 0.01528 L -0.58819 0.02408 " pathEditMode="relative" rAng="0" ptsTypes="AA">
                                      <p:cBhvr>
                                        <p:cTn id="98" dur="1000" fill="hold"/>
                                        <p:tgtEl>
                                          <p:spTgt spid="74"/>
                                        </p:tgtEl>
                                        <p:attrNameLst>
                                          <p:attrName>ppt_x</p:attrName>
                                          <p:attrName>ppt_y</p:attrName>
                                        </p:attrNameLst>
                                      </p:cBhvr>
                                      <p:rCtr x="-6458" y="440"/>
                                    </p:animMotion>
                                  </p:childTnLst>
                                </p:cTn>
                              </p:par>
                            </p:childTnLst>
                          </p:cTn>
                        </p:par>
                        <p:par>
                          <p:cTn id="99" fill="hold">
                            <p:stCondLst>
                              <p:cond delay="2000"/>
                            </p:stCondLst>
                            <p:childTnLst>
                              <p:par>
                                <p:cTn id="100" presetID="35" presetClass="path" presetSubtype="0" accel="50000" decel="50000" fill="hold" nodeType="afterEffect">
                                  <p:stCondLst>
                                    <p:cond delay="0"/>
                                  </p:stCondLst>
                                  <p:childTnLst>
                                    <p:animMotion origin="layout" path="M -0.5882 0.02408 L -0.74774 -0.02685 " pathEditMode="relative" rAng="0" ptsTypes="AA">
                                      <p:cBhvr>
                                        <p:cTn id="101" dur="1000" fill="hold"/>
                                        <p:tgtEl>
                                          <p:spTgt spid="74"/>
                                        </p:tgtEl>
                                        <p:attrNameLst>
                                          <p:attrName>ppt_x</p:attrName>
                                          <p:attrName>ppt_y</p:attrName>
                                        </p:attrNameLst>
                                      </p:cBhvr>
                                      <p:rCtr x="-7986" y="-2546"/>
                                    </p:animMotion>
                                  </p:childTnLst>
                                </p:cTn>
                              </p:par>
                            </p:childTnLst>
                          </p:cTn>
                        </p:par>
                        <p:par>
                          <p:cTn id="102" fill="hold">
                            <p:stCondLst>
                              <p:cond delay="3000"/>
                            </p:stCondLst>
                            <p:childTnLst>
                              <p:par>
                                <p:cTn id="103" presetID="35" presetClass="path" presetSubtype="0" accel="50000" decel="50000" fill="hold" nodeType="afterEffect">
                                  <p:stCondLst>
                                    <p:cond delay="0"/>
                                  </p:stCondLst>
                                  <p:childTnLst>
                                    <p:animMotion origin="layout" path="M 0 3.7037E-7 L -0.78472 0.0037 " pathEditMode="relative" rAng="0" ptsTypes="AA">
                                      <p:cBhvr>
                                        <p:cTn id="104" dur="5000" fill="hold"/>
                                        <p:tgtEl>
                                          <p:spTgt spid="31"/>
                                        </p:tgtEl>
                                        <p:attrNameLst>
                                          <p:attrName>ppt_x</p:attrName>
                                          <p:attrName>ppt_y</p:attrName>
                                        </p:attrNameLst>
                                      </p:cBhvr>
                                      <p:rCtr x="-39236" y="185"/>
                                    </p:animMotion>
                                  </p:childTnLst>
                                </p:cTn>
                              </p:par>
                              <p:par>
                                <p:cTn id="105" presetID="35" presetClass="path" presetSubtype="0" accel="50000" decel="50000" fill="hold" nodeType="withEffect">
                                  <p:stCondLst>
                                    <p:cond delay="0"/>
                                  </p:stCondLst>
                                  <p:childTnLst>
                                    <p:animMotion origin="layout" path="M 2.77778E-6 3.7037E-7 L -0.79549 0.00903 " pathEditMode="relative" rAng="0" ptsTypes="AA">
                                      <p:cBhvr>
                                        <p:cTn id="106" dur="5000" fill="hold"/>
                                        <p:tgtEl>
                                          <p:spTgt spid="32"/>
                                        </p:tgtEl>
                                        <p:attrNameLst>
                                          <p:attrName>ppt_x</p:attrName>
                                          <p:attrName>ppt_y</p:attrName>
                                        </p:attrNameLst>
                                      </p:cBhvr>
                                      <p:rCtr x="-39774" y="440"/>
                                    </p:animMotion>
                                  </p:childTnLst>
                                </p:cTn>
                              </p:par>
                            </p:childTnLst>
                          </p:cTn>
                        </p:par>
                        <p:par>
                          <p:cTn id="107" fill="hold">
                            <p:stCondLst>
                              <p:cond delay="8000"/>
                            </p:stCondLst>
                            <p:childTnLst>
                              <p:par>
                                <p:cTn id="108" presetID="1" presetClass="entr" presetSubtype="0" fill="hold" grpId="0" nodeType="afterEffect">
                                  <p:stCondLst>
                                    <p:cond delay="0"/>
                                  </p:stCondLst>
                                  <p:childTnLst>
                                    <p:set>
                                      <p:cBhvr>
                                        <p:cTn id="109"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74"/>
                  </p:tgtEl>
                </p:cond>
              </p:nextCondLst>
            </p:seq>
          </p:childTnLst>
        </p:cTn>
      </p:par>
    </p:tnLst>
    <p:bldLst>
      <p:bldP spid="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866"/>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17806" y="1527726"/>
            <a:ext cx="6382844" cy="584775"/>
          </a:xfrm>
          <a:prstGeom prst="rect">
            <a:avLst/>
          </a:prstGeom>
          <a:noFill/>
        </p:spPr>
        <p:txBody>
          <a:bodyPr wrap="square" rtlCol="0">
            <a:spAutoFit/>
          </a:bodyPr>
          <a:lstStyle/>
          <a:p>
            <a:pPr algn="ctr"/>
            <a:r>
              <a:rPr lang="vi-VN" sz="3200" dirty="0">
                <a:solidFill>
                  <a:srgbClr val="008000"/>
                </a:solidFill>
                <a:cs typeface="Arial" panose="020B0604020202020204" pitchFamily="34" charset="0"/>
              </a:rPr>
              <a:t>Buổi trước các em học bài gì?</a:t>
            </a:r>
          </a:p>
        </p:txBody>
      </p:sp>
      <p:sp>
        <p:nvSpPr>
          <p:cNvPr id="29" name="TextBox 28"/>
          <p:cNvSpPr txBox="1"/>
          <p:nvPr/>
        </p:nvSpPr>
        <p:spPr>
          <a:xfrm>
            <a:off x="4494728" y="4735662"/>
            <a:ext cx="3429000" cy="646331"/>
          </a:xfrm>
          <a:prstGeom prst="rect">
            <a:avLst/>
          </a:prstGeom>
          <a:noFill/>
        </p:spPr>
        <p:txBody>
          <a:bodyPr wrap="square" rtlCol="0">
            <a:spAutoFit/>
          </a:bodyPr>
          <a:lstStyle/>
          <a:p>
            <a:pPr algn="ctr"/>
            <a:r>
              <a:rPr lang="en-US" sz="3600" dirty="0" err="1">
                <a:solidFill>
                  <a:srgbClr val="008000"/>
                </a:solidFill>
                <a:latin typeface="Arial" panose="020B0604020202020204" pitchFamily="34" charset="0"/>
                <a:cs typeface="Arial" panose="020B0604020202020204" pitchFamily="34" charset="0"/>
              </a:rPr>
              <a:t>Mùa</a:t>
            </a:r>
            <a:r>
              <a:rPr lang="en-US" sz="3600" dirty="0">
                <a:solidFill>
                  <a:srgbClr val="008000"/>
                </a:solidFill>
                <a:latin typeface="Arial" panose="020B0604020202020204" pitchFamily="34" charset="0"/>
                <a:cs typeface="Arial" panose="020B0604020202020204" pitchFamily="34" charset="0"/>
              </a:rPr>
              <a:t> </a:t>
            </a:r>
            <a:r>
              <a:rPr lang="en-US" sz="3600" dirty="0" err="1">
                <a:solidFill>
                  <a:srgbClr val="008000"/>
                </a:solidFill>
                <a:latin typeface="Arial" panose="020B0604020202020204" pitchFamily="34" charset="0"/>
                <a:cs typeface="Arial" panose="020B0604020202020204" pitchFamily="34" charset="0"/>
              </a:rPr>
              <a:t>nước</a:t>
            </a:r>
            <a:r>
              <a:rPr lang="en-US" sz="3600" dirty="0">
                <a:solidFill>
                  <a:srgbClr val="008000"/>
                </a:solidFill>
                <a:latin typeface="Arial" panose="020B0604020202020204" pitchFamily="34" charset="0"/>
                <a:cs typeface="Arial" panose="020B0604020202020204" pitchFamily="34" charset="0"/>
              </a:rPr>
              <a:t> </a:t>
            </a:r>
            <a:r>
              <a:rPr lang="en-US" sz="3600" dirty="0" err="1">
                <a:solidFill>
                  <a:srgbClr val="008000"/>
                </a:solidFill>
                <a:latin typeface="Arial" panose="020B0604020202020204" pitchFamily="34" charset="0"/>
                <a:cs typeface="Arial" panose="020B0604020202020204" pitchFamily="34" charset="0"/>
              </a:rPr>
              <a:t>nổi</a:t>
            </a:r>
            <a:endParaRPr lang="en-US" sz="3600" dirty="0">
              <a:solidFill>
                <a:srgbClr val="008000"/>
              </a:solidFill>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6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17806" y="1442301"/>
            <a:ext cx="6382844" cy="584775"/>
          </a:xfrm>
          <a:prstGeom prst="rect">
            <a:avLst/>
          </a:prstGeom>
          <a:noFill/>
        </p:spPr>
        <p:txBody>
          <a:bodyPr wrap="square" rtlCol="0">
            <a:spAutoFit/>
          </a:bodyPr>
          <a:lstStyle/>
          <a:p>
            <a:pPr algn="ctr"/>
            <a:r>
              <a:rPr lang="pt-BR" sz="3200">
                <a:solidFill>
                  <a:srgbClr val="008000"/>
                </a:solidFill>
                <a:latin typeface="Arial" panose="020B0604020202020204" pitchFamily="34" charset="0"/>
                <a:cs typeface="Arial" panose="020B0604020202020204" pitchFamily="34" charset="0"/>
              </a:rPr>
              <a:t>Cá ròng ròng là cá gì?</a:t>
            </a:r>
            <a:endParaRPr lang="pt-BR" sz="3200" dirty="0" err="1">
              <a:solidFill>
                <a:srgbClr val="008000"/>
              </a:solidFill>
              <a:latin typeface="Arial" panose="020B0604020202020204" pitchFamily="34" charset="0"/>
              <a:cs typeface="Arial" panose="020B0604020202020204" pitchFamily="34" charset="0"/>
            </a:endParaRPr>
          </a:p>
        </p:txBody>
      </p:sp>
      <p:sp>
        <p:nvSpPr>
          <p:cNvPr id="29" name="TextBox 28"/>
          <p:cNvSpPr txBox="1"/>
          <p:nvPr/>
        </p:nvSpPr>
        <p:spPr>
          <a:xfrm>
            <a:off x="4381499" y="4353922"/>
            <a:ext cx="3936877" cy="1384995"/>
          </a:xfrm>
          <a:prstGeom prst="rect">
            <a:avLst/>
          </a:prstGeom>
          <a:noFill/>
        </p:spPr>
        <p:txBody>
          <a:bodyPr wrap="square" rtlCol="0">
            <a:spAutoFit/>
          </a:bodyPr>
          <a:lstStyle/>
          <a:p>
            <a:pPr algn="ctr"/>
            <a:r>
              <a:rPr lang="vi-VN" sz="2800" dirty="0">
                <a:solidFill>
                  <a:srgbClr val="008000"/>
                </a:solidFill>
                <a:cs typeface="Arial" panose="020B0604020202020204" pitchFamily="34" charset="0"/>
              </a:rPr>
              <a:t>Loài cá lóc nhỏ, thường bơi theo từng đàn ở mùa nước nổi</a:t>
            </a: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852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822511" y="1242245"/>
            <a:ext cx="6382844" cy="1077218"/>
          </a:xfrm>
          <a:prstGeom prst="rect">
            <a:avLst/>
          </a:prstGeom>
          <a:noFill/>
        </p:spPr>
        <p:txBody>
          <a:bodyPr wrap="square" rtlCol="0">
            <a:spAutoFit/>
          </a:bodyPr>
          <a:lstStyle/>
          <a:p>
            <a:pPr algn="ctr"/>
            <a:r>
              <a:rPr lang="vi-VN" sz="3200" dirty="0">
                <a:solidFill>
                  <a:srgbClr val="008000"/>
                </a:solidFill>
                <a:cs typeface="Arial" panose="020B0604020202020204" pitchFamily="34" charset="0"/>
              </a:rPr>
              <a:t>Vì sao người ta gọi là mùa nước nổi mà không gọi là mùa nước lũ? </a:t>
            </a:r>
          </a:p>
        </p:txBody>
      </p:sp>
      <p:sp>
        <p:nvSpPr>
          <p:cNvPr id="29" name="TextBox 28"/>
          <p:cNvSpPr txBox="1"/>
          <p:nvPr/>
        </p:nvSpPr>
        <p:spPr>
          <a:xfrm>
            <a:off x="4381500" y="4417061"/>
            <a:ext cx="3429000" cy="1200329"/>
          </a:xfrm>
          <a:prstGeom prst="rect">
            <a:avLst/>
          </a:prstGeom>
          <a:noFill/>
        </p:spPr>
        <p:txBody>
          <a:bodyPr wrap="square" rtlCol="0">
            <a:spAutoFit/>
          </a:bodyPr>
          <a:lstStyle/>
          <a:p>
            <a:pPr algn="ctr"/>
            <a:r>
              <a:rPr lang="vi-VN" sz="3600" dirty="0">
                <a:solidFill>
                  <a:srgbClr val="008000"/>
                </a:solidFill>
                <a:cs typeface="Arial" panose="020B0604020202020204" pitchFamily="34" charset="0"/>
              </a:rPr>
              <a:t>Vì nước lên hiền hòa</a:t>
            </a: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007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17806" y="1527726"/>
            <a:ext cx="6382844" cy="584775"/>
          </a:xfrm>
          <a:prstGeom prst="rect">
            <a:avLst/>
          </a:prstGeom>
          <a:noFill/>
        </p:spPr>
        <p:txBody>
          <a:bodyPr wrap="square" rtlCol="0">
            <a:spAutoFit/>
          </a:bodyPr>
          <a:lstStyle/>
          <a:p>
            <a:pPr algn="ctr"/>
            <a:r>
              <a:rPr lang="en-US" sz="3200">
                <a:solidFill>
                  <a:srgbClr val="008000"/>
                </a:solidFill>
                <a:latin typeface="Arial" panose="020B0604020202020204" pitchFamily="34" charset="0"/>
                <a:cs typeface="Arial" panose="020B0604020202020204" pitchFamily="34" charset="0"/>
              </a:rPr>
              <a:t>Sông Cửu Long ở đâu?</a:t>
            </a:r>
            <a:endParaRPr lang="en-US" sz="3200" dirty="0" err="1">
              <a:solidFill>
                <a:srgbClr val="008000"/>
              </a:solidFill>
              <a:latin typeface="Arial" panose="020B0604020202020204" pitchFamily="34" charset="0"/>
              <a:cs typeface="Arial" panose="020B0604020202020204" pitchFamily="34" charset="0"/>
            </a:endParaRPr>
          </a:p>
        </p:txBody>
      </p:sp>
      <p:sp>
        <p:nvSpPr>
          <p:cNvPr id="29" name="TextBox 28"/>
          <p:cNvSpPr txBox="1"/>
          <p:nvPr/>
        </p:nvSpPr>
        <p:spPr>
          <a:xfrm>
            <a:off x="4494728" y="4495965"/>
            <a:ext cx="3429000" cy="1077218"/>
          </a:xfrm>
          <a:prstGeom prst="rect">
            <a:avLst/>
          </a:prstGeom>
          <a:noFill/>
        </p:spPr>
        <p:txBody>
          <a:bodyPr wrap="square" rtlCol="0">
            <a:spAutoFit/>
          </a:bodyPr>
          <a:lstStyle/>
          <a:p>
            <a:pPr algn="ctr"/>
            <a:r>
              <a:rPr lang="pl-PL" sz="3200" dirty="0">
                <a:solidFill>
                  <a:srgbClr val="008000"/>
                </a:solidFill>
                <a:latin typeface="Arial" panose="020B0604020202020204" pitchFamily="34" charset="0"/>
                <a:cs typeface="Arial" panose="020B0604020202020204" pitchFamily="34" charset="0"/>
              </a:rPr>
              <a:t>Ở miền Nam nước ta</a:t>
            </a: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078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A0658E8-22B4-405F-B6DE-B6D55EC3241E}"/>
              </a:ext>
            </a:extLst>
          </p:cNvPr>
          <p:cNvPicPr>
            <a:picLocks noChangeAspect="1"/>
          </p:cNvPicPr>
          <p:nvPr/>
        </p:nvPicPr>
        <p:blipFill>
          <a:blip r:embed="rId7"/>
          <a:stretch>
            <a:fillRect/>
          </a:stretch>
        </p:blipFill>
        <p:spPr>
          <a:xfrm>
            <a:off x="3395662" y="150920"/>
            <a:ext cx="5400675" cy="3057525"/>
          </a:xfrm>
          <a:prstGeom prst="rect">
            <a:avLst/>
          </a:prstGeom>
        </p:spPr>
      </p:pic>
      <p:sp>
        <p:nvSpPr>
          <p:cNvPr id="5" name="Rectangle: Rounded Corners 4">
            <a:extLst>
              <a:ext uri="{FF2B5EF4-FFF2-40B4-BE49-F238E27FC236}">
                <a16:creationId xmlns:a16="http://schemas.microsoft.com/office/drawing/2014/main" id="{BDBA8B98-62AB-43C9-80A8-DCE16964A247}"/>
              </a:ext>
            </a:extLst>
          </p:cNvPr>
          <p:cNvSpPr/>
          <p:nvPr/>
        </p:nvSpPr>
        <p:spPr>
          <a:xfrm>
            <a:off x="4030462" y="3036163"/>
            <a:ext cx="3648723" cy="61339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a:t>Đây</a:t>
            </a:r>
            <a:r>
              <a:rPr lang="en-US" sz="2800" dirty="0"/>
              <a:t> </a:t>
            </a:r>
            <a:r>
              <a:rPr lang="en-US" sz="2800" dirty="0" err="1"/>
              <a:t>là</a:t>
            </a:r>
            <a:r>
              <a:rPr lang="en-US" sz="2800" dirty="0"/>
              <a:t> </a:t>
            </a:r>
            <a:r>
              <a:rPr lang="en-US" sz="2800" dirty="0" err="1"/>
              <a:t>chim</a:t>
            </a:r>
            <a:r>
              <a:rPr lang="en-US" sz="2800" dirty="0"/>
              <a:t> </a:t>
            </a:r>
            <a:r>
              <a:rPr lang="en-US" sz="2800" dirty="0" err="1"/>
              <a:t>gì</a:t>
            </a:r>
            <a:r>
              <a:rPr lang="en-US" sz="2800" dirty="0"/>
              <a:t>?</a:t>
            </a:r>
          </a:p>
        </p:txBody>
      </p:sp>
      <p:sp>
        <p:nvSpPr>
          <p:cNvPr id="6" name="TextBox 5">
            <a:extLst>
              <a:ext uri="{FF2B5EF4-FFF2-40B4-BE49-F238E27FC236}">
                <a16:creationId xmlns:a16="http://schemas.microsoft.com/office/drawing/2014/main" id="{5AA34012-62F1-4BC5-97FE-57CA1EBE47B9}"/>
              </a:ext>
            </a:extLst>
          </p:cNvPr>
          <p:cNvSpPr txBox="1"/>
          <p:nvPr/>
        </p:nvSpPr>
        <p:spPr>
          <a:xfrm>
            <a:off x="4492101" y="4564335"/>
            <a:ext cx="3666478" cy="769441"/>
          </a:xfrm>
          <a:prstGeom prst="rect">
            <a:avLst/>
          </a:prstGeom>
          <a:noFill/>
        </p:spPr>
        <p:txBody>
          <a:bodyPr wrap="square" rtlCol="0">
            <a:spAutoFit/>
          </a:bodyPr>
          <a:lstStyle/>
          <a:p>
            <a:r>
              <a:rPr lang="en-US" sz="4400" dirty="0" err="1"/>
              <a:t>Chim</a:t>
            </a:r>
            <a:r>
              <a:rPr lang="en-US" sz="4400" dirty="0"/>
              <a:t> </a:t>
            </a:r>
            <a:r>
              <a:rPr lang="en-US" sz="4400" dirty="0" err="1"/>
              <a:t>họa</a:t>
            </a:r>
            <a:r>
              <a:rPr lang="en-US" sz="4400" dirty="0"/>
              <a:t> mi</a:t>
            </a:r>
          </a:p>
        </p:txBody>
      </p:sp>
    </p:spTree>
    <p:extLst>
      <p:ext uri="{BB962C8B-B14F-4D97-AF65-F5344CB8AC3E}">
        <p14:creationId xmlns:p14="http://schemas.microsoft.com/office/powerpoint/2010/main" val="1054986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18">
            <a:extLst>
              <a:ext uri="{FF2B5EF4-FFF2-40B4-BE49-F238E27FC236}">
                <a16:creationId xmlns:a16="http://schemas.microsoft.com/office/drawing/2014/main" id="{24BDCB22-0369-40F5-AECC-34886F39ACD2}"/>
              </a:ext>
            </a:extLst>
          </p:cNvPr>
          <p:cNvSpPr>
            <a:spLocks noChangeArrowheads="1"/>
          </p:cNvSpPr>
          <p:nvPr>
            <p:custDataLst>
              <p:tags r:id="rId1"/>
            </p:custDataLst>
          </p:nvPr>
        </p:nvSpPr>
        <p:spPr bwMode="auto">
          <a:xfrm>
            <a:off x="2307277" y="2224045"/>
            <a:ext cx="7361235"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defTabSz="914377" fontAlgn="base">
              <a:spcBef>
                <a:spcPct val="0"/>
              </a:spcBef>
              <a:spcAft>
                <a:spcPct val="0"/>
              </a:spcAft>
              <a:defRPr/>
            </a:pP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Bài</a:t>
            </a:r>
            <a:r>
              <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3: </a:t>
            </a: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Họa</a:t>
            </a:r>
            <a:r>
              <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 mi </a:t>
            </a:r>
            <a:r>
              <a:rPr lang="en-US" altLang="zh-CN"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rPr>
              <a:t>hót</a:t>
            </a:r>
            <a:endParaRPr lang="en-US" altLang="zh-CN"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27113" y="-1600200"/>
            <a:ext cx="609600" cy="609600"/>
          </a:xfrm>
          <a:prstGeom prst="rect">
            <a:avLst/>
          </a:prstGeom>
        </p:spPr>
      </p:pic>
    </p:spTree>
    <p:extLst>
      <p:ext uri="{BB962C8B-B14F-4D97-AF65-F5344CB8AC3E}">
        <p14:creationId xmlns:p14="http://schemas.microsoft.com/office/powerpoint/2010/main" val="3991780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14:presetBounceEnd="50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0000">
                                          <p:cBhvr additive="base">
                                            <p:cTn id="14"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1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1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1512</Words>
  <Application>Microsoft Office PowerPoint</Application>
  <PresentationFormat>Màn hình rộng</PresentationFormat>
  <Paragraphs>109</Paragraphs>
  <Slides>25</Slides>
  <Notes>10</Notes>
  <HiddenSlides>0</HiddenSlides>
  <MMClips>5</MMClips>
  <ScaleCrop>false</ScaleCrop>
  <HeadingPairs>
    <vt:vector size="6" baseType="variant">
      <vt:variant>
        <vt:lpstr>Phông được Dùng</vt:lpstr>
      </vt:variant>
      <vt:variant>
        <vt:i4>9</vt:i4>
      </vt:variant>
      <vt:variant>
        <vt:lpstr>Chủ đề</vt:lpstr>
      </vt:variant>
      <vt:variant>
        <vt:i4>5</vt:i4>
      </vt:variant>
      <vt:variant>
        <vt:lpstr>Tiêu đề Bản chiếu</vt:lpstr>
      </vt:variant>
      <vt:variant>
        <vt:i4>25</vt:i4>
      </vt:variant>
    </vt:vector>
  </HeadingPairs>
  <TitlesOfParts>
    <vt:vector size="39" baseType="lpstr">
      <vt:lpstr>等线</vt:lpstr>
      <vt:lpstr>Arial</vt:lpstr>
      <vt:lpstr>Arial-Rounded</vt:lpstr>
      <vt:lpstr>Calibri</vt:lpstr>
      <vt:lpstr>Calibri Light</vt:lpstr>
      <vt:lpstr>Kalam</vt:lpstr>
      <vt:lpstr>Montserrat</vt:lpstr>
      <vt:lpstr>Segoe UI Black</vt:lpstr>
      <vt:lpstr>Times New Roman</vt:lpstr>
      <vt:lpstr>1_Office Theme</vt:lpstr>
      <vt:lpstr>1_Doodle Sketchbook by Slidesgo</vt:lpstr>
      <vt:lpstr>3_Office 主题​​</vt:lpstr>
      <vt:lpstr>1_Office 主题</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Lê Đức Hùng</cp:lastModifiedBy>
  <cp:revision>5</cp:revision>
  <dcterms:created xsi:type="dcterms:W3CDTF">2021-07-31T14:28:31Z</dcterms:created>
  <dcterms:modified xsi:type="dcterms:W3CDTF">2024-01-24T15:52:08Z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2024-01-24T15:52:07Z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b4c94fc5-d3d2-438c-a04b-55360dbf2ad3</vt:lpwstr>
  </property>
  <property fmtid="{D5CDD505-2E9C-101B-9397-08002B2CF9AE}" pid="7" name="MSIP_Label_defa4170-0d19-0005-0004-bc88714345d2_ActionId">
    <vt:lpwstr>56b5cfbd-2a60-4c92-ab14-f974cf434420</vt:lpwstr>
  </property>
  <property fmtid="{D5CDD505-2E9C-101B-9397-08002B2CF9AE}" pid="8" name="MSIP_Label_defa4170-0d19-0005-0004-bc88714345d2_ContentBits">
    <vt:lpwstr>0</vt:lpwstr>
  </property>
</Properties>
</file>