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sldIdLst>
    <p:sldId id="256" r:id="rId5"/>
    <p:sldId id="257" r:id="rId6"/>
    <p:sldId id="262" r:id="rId7"/>
    <p:sldId id="263" r:id="rId8"/>
    <p:sldId id="264" r:id="rId9"/>
    <p:sldId id="265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7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2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5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9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9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6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13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7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0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6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BFD9-8153-1D31-0138-E95941FDA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83C62-5EF5-C51D-FA41-791118F9E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GB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</a:p>
        </p:txBody>
      </p:sp>
      <p:pic>
        <p:nvPicPr>
          <p:cNvPr id="4" name="Picture 3" descr="Vector background of vibrant colors splashing">
            <a:extLst>
              <a:ext uri="{FF2B5EF4-FFF2-40B4-BE49-F238E27FC236}">
                <a16:creationId xmlns:a16="http://schemas.microsoft.com/office/drawing/2014/main" id="{F6264F1E-7EAA-03FE-6C09-8246B9E64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0" r="27019" b="-1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0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AE06A2-014D-DE52-1DDF-1111F338F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72" y="0"/>
            <a:ext cx="11434689" cy="61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78875" cy="60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6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27" y="237026"/>
            <a:ext cx="11840674" cy="29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00" y="62557"/>
            <a:ext cx="10660062" cy="67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4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" y="908050"/>
            <a:ext cx="11920326" cy="4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7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eta.com-10 nguyên tắc vàng của WHO - Video tuyên truyền Vệ sinh an toàn thực phẩm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3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331185-6E27-F870-EC96-D6FB610E3C3A}"/>
              </a:ext>
            </a:extLst>
          </p:cNvPr>
          <p:cNvSpPr txBox="1"/>
          <p:nvPr/>
        </p:nvSpPr>
        <p:spPr>
          <a:xfrm>
            <a:off x="159434" y="302987"/>
            <a:ext cx="11873131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ần tuân thủ 10 nguyên tắc an toàn thực phẩm do Cục An toàn thực phẩm, Bộ Y tế hướng dẫn:</a:t>
            </a:r>
          </a:p>
          <a:p>
            <a:pPr algn="just"/>
            <a:r>
              <a:rPr lang="vi-VN" sz="1800" b="0" i="0" dirty="0">
                <a:solidFill>
                  <a:srgbClr val="5E5E5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thực phẩm an toàn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Nấu 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thức ăn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Ăn ngay khi thức ăn vừa được nấu chín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cẩn thận thực phẩm đã nấu chín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Đun 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lại thực phẩm trước khi ăn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lẫn thực phẩm sống và chín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giữ tay chế biến thực phẩm sạch sẽ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 bề mặt chế biến, bếp luôn khô ráo, sạch sẽ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 vệ thực phẩm khỏi các loài côn trùng, loài gặm nhấm và các động vật khác</a:t>
            </a:r>
          </a:p>
          <a:p>
            <a:pPr algn="l">
              <a:buFont typeface="+mj-lt"/>
              <a:buAutoNum type="arabicPeriod"/>
            </a:pPr>
            <a:r>
              <a:rPr lang="en-GB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nguồn nước sạch</a:t>
            </a:r>
            <a:r>
              <a:rPr lang="en-US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57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ec2b7fd-1621-47c8-bc2b-c71f012e6f7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B3F13A8C811740A63DEBE5B1AFDF11" ma:contentTypeVersion="17" ma:contentTypeDescription="Create a new document." ma:contentTypeScope="" ma:versionID="e001090f97eb065d2d9dd72bfedd8029">
  <xsd:schema xmlns:xsd="http://www.w3.org/2001/XMLSchema" xmlns:xs="http://www.w3.org/2001/XMLSchema" xmlns:p="http://schemas.microsoft.com/office/2006/metadata/properties" xmlns:ns3="bec2b7fd-1621-47c8-bc2b-c71f012e6f79" xmlns:ns4="8a452160-750b-4c61-8f8e-c172090b0741" targetNamespace="http://schemas.microsoft.com/office/2006/metadata/properties" ma:root="true" ma:fieldsID="29befbf5322bb4721f239e428f226a88" ns3:_="" ns4:_="">
    <xsd:import namespace="bec2b7fd-1621-47c8-bc2b-c71f012e6f79"/>
    <xsd:import namespace="8a452160-750b-4c61-8f8e-c172090b07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2b7fd-1621-47c8-bc2b-c71f012e6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52160-750b-4c61-8f8e-c172090b074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A8C441-CC86-4EA4-975C-A995CC90A0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34269-2092-4053-9505-7144A7BBA20F}">
  <ds:schemaRefs>
    <ds:schemaRef ds:uri="8a452160-750b-4c61-8f8e-c172090b0741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ec2b7fd-1621-47c8-bc2b-c71f012e6f7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846110-99CB-4AB8-B80D-1DA2EA9622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c2b7fd-1621-47c8-bc2b-c71f012e6f79"/>
    <ds:schemaRef ds:uri="8a452160-750b-4c61-8f8e-c172090b07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132</Words>
  <Application>Microsoft Office PowerPoint</Application>
  <PresentationFormat>Widescreen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HOẠT ĐỘNG TRẢI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TRẢI NGHIỆM</dc:title>
  <dc:creator>Ngo Chi Thanh</dc:creator>
  <cp:lastModifiedBy>PC</cp:lastModifiedBy>
  <cp:revision>5</cp:revision>
  <dcterms:created xsi:type="dcterms:W3CDTF">2023-01-29T15:35:04Z</dcterms:created>
  <dcterms:modified xsi:type="dcterms:W3CDTF">2024-01-18T13:50:44Z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0x01010032B3F13A8C811740A63DEBE5B1AFDF11</vt:lpwstr>
  </property>
</Properties>
</file>