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4"/>
  </p:notesMasterIdLst>
  <p:sldIdLst>
    <p:sldId id="257" r:id="rId2"/>
    <p:sldId id="284" r:id="rId3"/>
    <p:sldId id="260" r:id="rId4"/>
    <p:sldId id="285" r:id="rId5"/>
    <p:sldId id="261" r:id="rId6"/>
    <p:sldId id="262" r:id="rId7"/>
    <p:sldId id="264" r:id="rId8"/>
    <p:sldId id="270" r:id="rId9"/>
    <p:sldId id="278" r:id="rId10"/>
    <p:sldId id="280" r:id="rId11"/>
    <p:sldId id="267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BC595-6B0F-4E90-878B-E0411ACD4A39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CB872-AE9A-41D5-900C-F133D5D0E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58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7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1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7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31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7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619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DB5FC-CA7C-4369-A121-67C4C93AB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814F19-D3DA-42AB-AAD4-22D54FE3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7" cy="75317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9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9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126634-B312-428E-8F30-17C1890404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1AC832B9-3155-477F-89D0-A1708364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7801D982-FEE5-4484-AD95-86DEE2E5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2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F932331-BB94-49D3-9E40-67111663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654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6264" y="2332651"/>
            <a:ext cx="3299435" cy="3529013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9262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9873" y="2332651"/>
            <a:ext cx="3299435" cy="3529013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3618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4229" y="2332651"/>
            <a:ext cx="3299435" cy="3529013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2732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98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97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67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4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2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04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7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04A1F-BF22-4D95-AB98-F6C19ED35A58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A60FC-02BC-4031-924A-1363D9C1C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4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0418" y="188641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3552" y="809724"/>
            <a:ext cx="83033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QUÝ THẦY CÔ </a:t>
            </a:r>
          </a:p>
          <a:p>
            <a:pPr algn="ctr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 DỰ GIỜ, THĂM LỚP</a:t>
            </a:r>
          </a:p>
        </p:txBody>
      </p:sp>
      <p:sp>
        <p:nvSpPr>
          <p:cNvPr id="7" name="Rectangle 6"/>
          <p:cNvSpPr/>
          <p:nvPr/>
        </p:nvSpPr>
        <p:spPr>
          <a:xfrm>
            <a:off x="3893574" y="2967335"/>
            <a:ext cx="44048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MÔN: 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MĨ THUẬT</a:t>
            </a:r>
          </a:p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 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2A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8533" y="4940280"/>
            <a:ext cx="47231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GV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: NGUYỄN THỊ MINH HẠ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5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0" y="0"/>
            <a:ext cx="2128063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6" y="1791434"/>
            <a:ext cx="12020022" cy="436117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54480" y="2986935"/>
            <a:ext cx="98232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4800" b="1" dirty="0" smtClean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TRÒ CHƠI “ ĐÓNG VAI”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2992" y="119062"/>
            <a:ext cx="78420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THẦY CÔ CỦA EM 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6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文字, 地图&#10;&#10;已生成极高可信度的说明">
            <a:extLst>
              <a:ext uri="{FF2B5EF4-FFF2-40B4-BE49-F238E27FC236}">
                <a16:creationId xmlns:a16="http://schemas.microsoft.com/office/drawing/2014/main" id="{EEF13DD2-FC81-4A24-B8AD-4438C31E5E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/>
        </p:blipFill>
        <p:spPr>
          <a:xfrm>
            <a:off x="2107609" y="279401"/>
            <a:ext cx="8833899" cy="6273799"/>
          </a:xfrm>
          <a:prstGeom prst="rect">
            <a:avLst/>
          </a:prstGeom>
        </p:spPr>
      </p:pic>
      <p:pic>
        <p:nvPicPr>
          <p:cNvPr id="8" name="PA_图片 7" descr="图片包含 事情&#10;&#10;已生成高可信度的说明">
            <a:extLst>
              <a:ext uri="{FF2B5EF4-FFF2-40B4-BE49-F238E27FC236}">
                <a16:creationId xmlns:a16="http://schemas.microsoft.com/office/drawing/2014/main" id="{361109A8-F3F2-494F-B50B-50861BE093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1" y="-11222"/>
            <a:ext cx="9275065" cy="2166007"/>
          </a:xfrm>
          <a:prstGeom prst="rect">
            <a:avLst/>
          </a:prstGeom>
        </p:spPr>
      </p:pic>
      <p:pic>
        <p:nvPicPr>
          <p:cNvPr id="9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9F98062A-817E-461A-8A31-8912B6F30D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7" y="3591499"/>
            <a:ext cx="2559563" cy="369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2006601"/>
            <a:ext cx="751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41600" y="3210991"/>
            <a:ext cx="7112000" cy="1143000"/>
          </a:xfrm>
        </p:spPr>
        <p:txBody>
          <a:bodyPr>
            <a:normAutofit fontScale="90000"/>
          </a:bodyPr>
          <a:lstStyle/>
          <a:p>
            <a:pPr defTabSz="1219170">
              <a:spcBef>
                <a:spcPts val="0"/>
              </a:spcBef>
              <a:defRPr/>
            </a:pPr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/>
              <a:t>-</a:t>
            </a:r>
            <a:r>
              <a:rPr lang="en-US" sz="4267" dirty="0" err="1"/>
              <a:t>Chuẩn</a:t>
            </a:r>
            <a:r>
              <a:rPr lang="en-US" sz="4267" dirty="0"/>
              <a:t> </a:t>
            </a:r>
            <a:r>
              <a:rPr lang="en-US" sz="4267" dirty="0" err="1"/>
              <a:t>bị</a:t>
            </a:r>
            <a:r>
              <a:rPr lang="en-US" sz="4267" dirty="0"/>
              <a:t> ĐDHT </a:t>
            </a:r>
            <a:r>
              <a:rPr lang="en-US" sz="4267" dirty="0" err="1"/>
              <a:t>cho</a:t>
            </a:r>
            <a:r>
              <a:rPr lang="en-US" sz="4267" dirty="0"/>
              <a:t> </a:t>
            </a:r>
            <a:r>
              <a:rPr lang="en-US" sz="4267" dirty="0" err="1"/>
              <a:t>chủ</a:t>
            </a:r>
            <a:r>
              <a:rPr lang="en-US" sz="4267" dirty="0"/>
              <a:t> </a:t>
            </a:r>
            <a:r>
              <a:rPr lang="en-US" sz="4267" dirty="0" err="1" smtClean="0"/>
              <a:t>đề</a:t>
            </a:r>
            <a:r>
              <a:rPr lang="en-US" sz="4267" smtClean="0"/>
              <a:t> 10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(</a:t>
            </a:r>
            <a:r>
              <a:rPr lang="en-US" dirty="0" err="1"/>
              <a:t>Tiết</a:t>
            </a:r>
            <a:r>
              <a:rPr lang="en-US" dirty="0"/>
              <a:t> 1)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28788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64D39-20FA-4384-A6DB-21D11635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B09EA-D442-4962-907E-180158B5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E1B33-4DAF-47A2-9C9C-D7B998EE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3" name="btnInknoeActivity">
            <a:extLst>
              <a:ext uri="{FF2B5EF4-FFF2-40B4-BE49-F238E27FC236}">
                <a16:creationId xmlns:a16="http://schemas.microsoft.com/office/drawing/2014/main" id="{1686C453-BB0D-478C-919B-6F9A64D86E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263670" y="4929189"/>
            <a:ext cx="1664660" cy="428625"/>
          </a:xfrm>
          <a:prstGeom prst="rect">
            <a:avLst/>
          </a:prstGeom>
        </p:spPr>
      </p:pic>
      <p:pic>
        <p:nvPicPr>
          <p:cNvPr id="6" name="FILE_20200406_093012_Nhạc Không Lời - Tổng Hợp Những Bản Nhạc Piano Nhẹ Nhàng Giúp Bạn Thư Giản Đầu Ócc_Yiruma_-5774888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5097" y="2514599"/>
            <a:ext cx="457200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2023" y="1712426"/>
            <a:ext cx="6871063" cy="251874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54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TIẾT HỌC KẾT THÚC</a:t>
            </a:r>
            <a:endParaRPr lang="zh-CN" altLang="en-US" sz="5400" kern="2000" dirty="0">
              <a:solidFill>
                <a:srgbClr val="1C8E5F"/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8677" y="3073313"/>
            <a:ext cx="793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 GẶP LẠI THẦY CÔ VÀ CÁC EM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" y="0"/>
            <a:ext cx="2128063" cy="19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1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412776"/>
            <a:ext cx="813690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6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" y="31289"/>
            <a:ext cx="2128063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54" y="266508"/>
            <a:ext cx="7210696" cy="40620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01" y="2512380"/>
            <a:ext cx="4652699" cy="43456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742286" y="2297513"/>
            <a:ext cx="550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Khởi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động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4885" y="3128510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Karaoke  Bụi Phấn  Âm Nhạc Lớp 6 Cánh Diều  Beat Chuẩn  Lớp Nhạc Doremi_v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75566"/>
          </a:xfrm>
        </p:spPr>
      </p:pic>
    </p:spTree>
    <p:extLst>
      <p:ext uri="{BB962C8B-B14F-4D97-AF65-F5344CB8AC3E}">
        <p14:creationId xmlns:p14="http://schemas.microsoft.com/office/powerpoint/2010/main" val="7417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87966F-27DF-4E30-B983-4B6A1468B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904" y="1747635"/>
            <a:ext cx="100757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Mĩ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thuật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CHỦ ĐỀ 9: THẦY CÔ CỦA EM (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4)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0137" y="796835"/>
            <a:ext cx="6907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" y="31289"/>
            <a:ext cx="2128063" cy="1999716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01" y="2512380"/>
            <a:ext cx="4652699" cy="43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6340" y="1037352"/>
            <a:ext cx="2282052" cy="718456"/>
            <a:chOff x="341148" y="202107"/>
            <a:chExt cx="5403273" cy="733019"/>
          </a:xfrm>
          <a:noFill/>
        </p:grpSpPr>
        <p:sp>
          <p:nvSpPr>
            <p:cNvPr id="3" name="Rounded Rectangle 2"/>
            <p:cNvSpPr/>
            <p:nvPr/>
          </p:nvSpPr>
          <p:spPr>
            <a:xfrm>
              <a:off x="341148" y="202107"/>
              <a:ext cx="5403273" cy="73301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1148" y="247031"/>
              <a:ext cx="5251729" cy="354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 smtClean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 động 1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7" y="1254034"/>
            <a:ext cx="8921930" cy="3964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4503" y="5185081"/>
            <a:ext cx="94313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888" y="0"/>
            <a:ext cx="9143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THẦY CÔ CỦA EM 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1188" y="5218611"/>
            <a:ext cx="82676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hoa,lá,con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2"/>
            <a:ext cx="2730137" cy="8019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79272" y="139360"/>
            <a:ext cx="3088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 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useful.vn/wp-content/uploads/2020/07/14_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69" y="-113631"/>
            <a:ext cx="5473337" cy="340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" y="1294412"/>
            <a:ext cx="5094515" cy="4583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69" y="3220539"/>
            <a:ext cx="5473337" cy="37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56D2-1155-4EE5-A3AA-134CF33F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527" y="1370330"/>
            <a:ext cx="4318254" cy="995681"/>
          </a:xfrm>
        </p:spPr>
        <p:txBody>
          <a:bodyPr>
            <a:noAutofit/>
          </a:bodyPr>
          <a:lstStyle/>
          <a:p>
            <a:r>
              <a:rPr lang="en-GB" sz="495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sz="495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vi-VN" sz="4950" dirty="0" smtClean="0">
                <a:solidFill>
                  <a:schemeClr val="accent1">
                    <a:lumMod val="75000"/>
                  </a:schemeClr>
                </a:solidFill>
              </a:rPr>
              <a:t>THỰC </a:t>
            </a:r>
            <a:r>
              <a:rPr lang="vi-VN" sz="4950" dirty="0">
                <a:solidFill>
                  <a:schemeClr val="accent1">
                    <a:lumMod val="75000"/>
                  </a:schemeClr>
                </a:solidFill>
              </a:rPr>
              <a:t>HÀNH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64D39-20FA-4384-A6DB-21D11635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B09EA-D442-4962-907E-180158B5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E1B33-4DAF-47A2-9C9C-D7B998EE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3" name="btnInknoeActivity">
            <a:extLst>
              <a:ext uri="{FF2B5EF4-FFF2-40B4-BE49-F238E27FC236}">
                <a16:creationId xmlns:a16="http://schemas.microsoft.com/office/drawing/2014/main" id="{1686C453-BB0D-478C-919B-6F9A64D86E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263670" y="4929189"/>
            <a:ext cx="1664660" cy="428625"/>
          </a:xfrm>
          <a:prstGeom prst="rect">
            <a:avLst/>
          </a:prstGeom>
        </p:spPr>
      </p:pic>
      <p:pic>
        <p:nvPicPr>
          <p:cNvPr id="6" name="FILE_20200406_093012_Nhạc Không Lời - Tổng Hợp Những Bản Nhạc Piano Nhẹ Nhàng Giúp Bạn Thư Giản Đầu Ócc_Yiruma_-5774888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548" y="2749731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0505" y="2554746"/>
            <a:ext cx="9287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0" y="0"/>
            <a:ext cx="2128063" cy="19997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100431"/>
            <a:ext cx="77549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THẦY CÔ CỦA EM 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2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1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0" y="0"/>
            <a:ext cx="2128063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8" y="1591179"/>
            <a:ext cx="12020022" cy="436117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54480" y="2986935"/>
            <a:ext cx="98232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4800" b="1" dirty="0" smtClean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TRƯNG BÀY GIỚI THIỆU SẢN PHẨM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7187" y="118480"/>
            <a:ext cx="77811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THẦY CÔ CỦA EM 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3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</TotalTime>
  <Words>247</Words>
  <Application>Microsoft Office PowerPoint</Application>
  <PresentationFormat>Widescreen</PresentationFormat>
  <Paragraphs>51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Posterama</vt:lpstr>
      <vt:lpstr>华文中宋</vt:lpstr>
      <vt:lpstr>Tahoma</vt:lpstr>
      <vt:lpstr>Times New Roman</vt:lpstr>
      <vt:lpstr>方正正准黑简体</vt:lpstr>
      <vt:lpstr>Office Theme</vt:lpstr>
      <vt:lpstr>PowerPoint Presentation</vt:lpstr>
      <vt:lpstr>Kiểm tra đồ dùng học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THỰC HÀNH</vt:lpstr>
      <vt:lpstr>PowerPoint Presentation</vt:lpstr>
      <vt:lpstr>PowerPoint Presentation</vt:lpstr>
      <vt:lpstr> -Chuẩn bị ĐDHT cho chủ đề 10 Đồ chơi từ tạo hình con vật (Tiết 1)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WIN-PRO</dc:creator>
  <cp:lastModifiedBy>WIN-PRO</cp:lastModifiedBy>
  <cp:revision>73</cp:revision>
  <dcterms:created xsi:type="dcterms:W3CDTF">2023-03-28T09:28:33Z</dcterms:created>
  <dcterms:modified xsi:type="dcterms:W3CDTF">2023-12-18T02:02:53Z</dcterms:modified>
</cp:coreProperties>
</file>