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384" r:id="rId2"/>
    <p:sldId id="389" r:id="rId3"/>
    <p:sldId id="387" r:id="rId4"/>
    <p:sldId id="324" r:id="rId5"/>
    <p:sldId id="383" r:id="rId6"/>
    <p:sldId id="388" r:id="rId7"/>
    <p:sldId id="390" r:id="rId8"/>
    <p:sldId id="412" r:id="rId9"/>
    <p:sldId id="396" r:id="rId10"/>
    <p:sldId id="408" r:id="rId11"/>
    <p:sldId id="409" r:id="rId12"/>
    <p:sldId id="402" r:id="rId13"/>
    <p:sldId id="404" r:id="rId14"/>
    <p:sldId id="405" r:id="rId15"/>
    <p:sldId id="416" r:id="rId16"/>
    <p:sldId id="406" r:id="rId17"/>
    <p:sldId id="40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C6022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62182" autoAdjust="0"/>
  </p:normalViewPr>
  <p:slideViewPr>
    <p:cSldViewPr snapToGrid="0">
      <p:cViewPr varScale="1">
        <p:scale>
          <a:sx n="45" d="100"/>
          <a:sy n="45" d="100"/>
        </p:scale>
        <p:origin x="1698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54272-ABEE-4127-BA6D-323DC29FDB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6C13E-80ED-4796-933F-57B810F9D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77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769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605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6C13E-80ED-4796-933F-57B810F9D9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46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781DB-1A93-4F8D-AAC0-79F6B371DA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1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6C13E-80ED-4796-933F-57B810F9D9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10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6C13E-80ED-4796-933F-57B810F9D9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64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6C13E-80ED-4796-933F-57B810F9D9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36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929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6C13E-80ED-4796-933F-57B810F9D9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23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6C13E-80ED-4796-933F-57B810F9D9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08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9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7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6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DB5FC-CA7C-4369-A121-67C4C93AB4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4200" y="0"/>
            <a:ext cx="1447800" cy="15357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814F19-D3DA-42AB-AAD4-22D54FE3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4"/>
            <a:ext cx="10348147" cy="753172"/>
          </a:xfrm>
        </p:spPr>
        <p:txBody>
          <a:bodyPr anchor="t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pc="90">
                <a:solidFill>
                  <a:schemeClr val="tx2"/>
                </a:solidFill>
                <a:cs typeface="Posterama" panose="020B0504020200020000" pitchFamily="34" charset="0"/>
              </a:rPr>
              <a:t>Click to edit Master title style</a:t>
            </a:r>
            <a:endParaRPr lang="en-US" spc="90" dirty="0">
              <a:solidFill>
                <a:schemeClr val="tx2"/>
              </a:solidFill>
              <a:cs typeface="Posterama" panose="020B050402020002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126634-B312-428E-8F30-17C1890404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-1" y="2719661"/>
            <a:ext cx="830249" cy="2548349"/>
          </a:xfrm>
          <a:prstGeom prst="rect">
            <a:avLst/>
          </a:prstGeom>
        </p:spPr>
      </p:pic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1AC832B9-3155-477F-89D0-A170836416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4602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20XX</a:t>
            </a:r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7801D982-FEE5-4484-AD95-86DEE2E5D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4602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5F932331-BB94-49D3-9E40-67111663B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2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73B850FF-6169-4056-8077-06FFA93A53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5654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6264" y="2332651"/>
            <a:ext cx="3299435" cy="3529013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9262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29873" y="2332651"/>
            <a:ext cx="3299435" cy="3529013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53618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54229" y="2332651"/>
            <a:ext cx="3299435" cy="3529013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79050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0B607-8B9D-4C95-848C-B0611456C27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3.jpe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media2.mp3"/><Relationship Id="rId7" Type="http://schemas.openxmlformats.org/officeDocument/2006/relationships/image" Target="file:///C:\Program%20Files\Inknoe%20ClassPoint\Images\image_upload_without%20result_default.png" TargetMode="External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image" Target="../media/image6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4.xml"/><Relationship Id="rId7" Type="http://schemas.openxmlformats.org/officeDocument/2006/relationships/image" Target="../media/image7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media2.mp3"/><Relationship Id="rId7" Type="http://schemas.openxmlformats.org/officeDocument/2006/relationships/image" Target="../media/image50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file:///C:\Program%20Files\Inknoe%20ClassPoint\Images\image_upload_without%20result_default.png" TargetMode="External"/><Relationship Id="rId5" Type="http://schemas.openxmlformats.org/officeDocument/2006/relationships/image" Target="../media/image62.png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7" name="组合 1476"/>
          <p:cNvGrpSpPr/>
          <p:nvPr/>
        </p:nvGrpSpPr>
        <p:grpSpPr>
          <a:xfrm>
            <a:off x="-18458" y="3079770"/>
            <a:ext cx="3109713" cy="3781026"/>
            <a:chOff x="236687" y="-17115"/>
            <a:chExt cx="3279775" cy="3987801"/>
          </a:xfrm>
        </p:grpSpPr>
        <p:sp>
          <p:nvSpPr>
            <p:cNvPr id="1397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98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99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00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01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02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03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04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05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06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07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08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09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10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11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12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21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22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23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24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25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26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27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28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29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30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pic>
          <p:nvPicPr>
            <p:cNvPr id="1055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3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7" name="Picture 3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8" name="Picture 3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9" name="Picture 3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0" name="Picture 3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1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32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33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34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35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36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37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38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39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24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25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26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27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28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29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30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31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32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33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34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35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36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37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38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39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40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41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42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43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44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45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46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47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48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49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50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51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52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53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54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61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62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63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64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65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66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67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68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69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pic>
          <p:nvPicPr>
            <p:cNvPr id="1110" name="Picture 8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1" name="Picture 8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2" name="Picture 8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3" name="Picture 89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0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71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72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73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74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75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76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77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pic>
          <p:nvPicPr>
            <p:cNvPr id="1122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3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8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79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80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81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82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83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84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85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86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87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20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21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24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25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26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27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28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29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30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31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32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33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34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35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36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37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38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39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40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41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42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43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44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45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46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47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48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49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50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51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88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89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90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91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92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93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94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95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96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97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98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99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00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01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02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03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04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05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06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07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08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09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14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15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16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17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18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19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40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41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42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43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44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45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46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47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48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49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50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51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52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53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54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55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56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57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58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59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60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61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62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63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64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65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66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67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68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69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70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71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pic>
          <p:nvPicPr>
            <p:cNvPr id="1472" name="Picture 200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3" name="Picture 201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4" name="Picture 202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5" name="Picture 203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6" name="Picture 204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" name="Picture 206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" name="Picture 207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" name="Picture 208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" name="Picture 209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4" name="Picture 210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5" name="Picture 211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" name="Picture 212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22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23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24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25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pic>
          <p:nvPicPr>
            <p:cNvPr id="1242" name="Picture 218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3" name="Picture 219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4" name="Picture 220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5" name="Picture 221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27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28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29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30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31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16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17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18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19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20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21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22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23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24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25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26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27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28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29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37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38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39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40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41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46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47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48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49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50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51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52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53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54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55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56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57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58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59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60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61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62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63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64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65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66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67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68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69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70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71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72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73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74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75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76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77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78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79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pic>
          <p:nvPicPr>
            <p:cNvPr id="1305" name="Picture 281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6" name="Picture 282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7" name="Picture 283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8" name="Picture 284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9" name="Picture 285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0" name="Picture 286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1" name="Picture 287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2" name="Picture 288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3" name="Picture 289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4" name="Picture 290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81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82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83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84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85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86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87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88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89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90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91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92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93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94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95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96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97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98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99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00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01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02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03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04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15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16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17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18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19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20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21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22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23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24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25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26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27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28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29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30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31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32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33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34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35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36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37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38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39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40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41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42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43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44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45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46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47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48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49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50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51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52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53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54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55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56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57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58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59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60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61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62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63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64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65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66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67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68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69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70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71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72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73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74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75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76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77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78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79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80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81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82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83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84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85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86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87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pic>
          <p:nvPicPr>
            <p:cNvPr id="1413" name="Picture 389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4" name="Picture 390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5" name="Picture 391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6" name="Picture 392"/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7" name="Picture 393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8" name="Picture 394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9" name="Picture 395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20" name="Picture 396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8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89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90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91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92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93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94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95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96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9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0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1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2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3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4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5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6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7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8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19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  <p:sp>
          <p:nvSpPr>
            <p:cNvPr id="20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6699" tIns="43349" rIns="86699" bIns="4334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07"/>
            </a:p>
          </p:txBody>
        </p:sp>
      </p:grpSp>
      <p:sp>
        <p:nvSpPr>
          <p:cNvPr id="417" name="TextBox 6"/>
          <p:cNvSpPr txBox="1">
            <a:spLocks noChangeArrowheads="1"/>
          </p:cNvSpPr>
          <p:nvPr/>
        </p:nvSpPr>
        <p:spPr bwMode="auto">
          <a:xfrm>
            <a:off x="89915" y="2162244"/>
            <a:ext cx="11884136" cy="20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5000" kern="2000" dirty="0" err="1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Chào</a:t>
            </a:r>
            <a:r>
              <a:rPr lang="en-US" altLang="zh-CN" sz="5000" kern="2000" dirty="0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5000" kern="2000" dirty="0" err="1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mừng</a:t>
            </a:r>
            <a:r>
              <a:rPr lang="en-US" altLang="zh-CN" sz="5000" kern="2000" dirty="0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5000" kern="2000" dirty="0" err="1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5000" kern="2000" dirty="0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5000" kern="2000" dirty="0" err="1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em</a:t>
            </a:r>
            <a:r>
              <a:rPr lang="en-US" altLang="zh-CN" sz="5000" kern="2000" dirty="0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5000" kern="2000" dirty="0" err="1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đến</a:t>
            </a:r>
            <a:r>
              <a:rPr lang="en-US" altLang="zh-CN" sz="5000" kern="2000" dirty="0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5000" kern="2000" dirty="0" err="1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với</a:t>
            </a:r>
            <a:r>
              <a:rPr lang="en-US" altLang="zh-CN" sz="5000" kern="2000" dirty="0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5000" kern="2000" dirty="0" err="1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tiết</a:t>
            </a:r>
            <a:r>
              <a:rPr lang="en-US" altLang="zh-CN" sz="5000" kern="2000" dirty="0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5000" kern="2000" dirty="0" err="1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5000" kern="2000" dirty="0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5000" kern="2000" dirty="0" err="1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Mĩ</a:t>
            </a:r>
            <a:r>
              <a:rPr lang="en-US" altLang="zh-CN" sz="5000" kern="2000" dirty="0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5000" kern="2000" dirty="0" err="1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thuật</a:t>
            </a:r>
            <a:r>
              <a:rPr lang="en-US" altLang="zh-CN" sz="5000" kern="2000" dirty="0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5000" kern="2000" dirty="0" err="1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cùng</a:t>
            </a:r>
            <a:r>
              <a:rPr lang="en-US" altLang="zh-CN" sz="5000" kern="2000" dirty="0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5000" kern="2000" dirty="0" err="1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cô</a:t>
            </a:r>
            <a:r>
              <a:rPr lang="en-US" altLang="zh-CN" sz="5000" kern="2000" dirty="0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5000" kern="2000" dirty="0" err="1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nhé</a:t>
            </a:r>
            <a:r>
              <a:rPr lang="en-US" altLang="zh-CN" sz="5000" kern="2000" dirty="0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!!</a:t>
            </a:r>
            <a:endParaRPr lang="zh-CN" altLang="en-US" sz="5000" kern="2000" dirty="0">
              <a:solidFill>
                <a:srgbClr val="FF0000"/>
              </a:solidFill>
              <a:latin typeface="Times New Roman" panose="02020603050405020304" pitchFamily="18" charset="0"/>
              <a:ea typeface="方正正准黑简体" panose="020000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" name="可爱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2436426" y="0"/>
            <a:ext cx="577991" cy="584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060A6E-6A18-4F04-93A8-8D79DD6C9FEC}"/>
              </a:ext>
            </a:extLst>
          </p:cNvPr>
          <p:cNvSpPr txBox="1"/>
          <p:nvPr/>
        </p:nvSpPr>
        <p:spPr>
          <a:xfrm>
            <a:off x="574160" y="870432"/>
            <a:ext cx="11325521" cy="802876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ĐẾN DỰ GIỜ TIẾT HỌC NGÀY HÔM NAY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0DF060-08B0-4497-B1E2-9ECFB050AE48}"/>
              </a:ext>
            </a:extLst>
          </p:cNvPr>
          <p:cNvSpPr/>
          <p:nvPr/>
        </p:nvSpPr>
        <p:spPr>
          <a:xfrm>
            <a:off x="3813010" y="4658878"/>
            <a:ext cx="5547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endParaRPr lang="en-US" sz="3200" dirty="0">
              <a:solidFill>
                <a:srgbClr val="0048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A1790E-7FFA-4762-918C-3CC36B40F149}"/>
              </a:ext>
            </a:extLst>
          </p:cNvPr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427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3896"/>
            <a:ext cx="5777345" cy="5914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09" y="976312"/>
            <a:ext cx="6296891" cy="55076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28368F-62E7-3459-2B48-BD59E5C303BE}"/>
              </a:ext>
            </a:extLst>
          </p:cNvPr>
          <p:cNvSpPr txBox="1"/>
          <p:nvPr/>
        </p:nvSpPr>
        <p:spPr>
          <a:xfrm>
            <a:off x="0" y="338667"/>
            <a:ext cx="12192000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3" b="1" dirty="0"/>
              <a:t> MỘT SỐ SẢN PHẨM MĨ THUẬT CỦA HỌC SINH </a:t>
            </a:r>
          </a:p>
        </p:txBody>
      </p:sp>
    </p:spTree>
    <p:extLst>
      <p:ext uri="{BB962C8B-B14F-4D97-AF65-F5344CB8AC3E}">
        <p14:creationId xmlns:p14="http://schemas.microsoft.com/office/powerpoint/2010/main" val="218928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r="2654"/>
          <a:stretch/>
        </p:blipFill>
        <p:spPr>
          <a:xfrm>
            <a:off x="6421582" y="0"/>
            <a:ext cx="5770418" cy="65254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3" t="2136" r="11055" b="2134"/>
          <a:stretch/>
        </p:blipFill>
        <p:spPr>
          <a:xfrm>
            <a:off x="0" y="0"/>
            <a:ext cx="6255327" cy="652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8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C56D2-1155-4EE5-A3AA-134CF33F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527" y="1370330"/>
            <a:ext cx="4318254" cy="995681"/>
          </a:xfrm>
        </p:spPr>
        <p:txBody>
          <a:bodyPr>
            <a:noAutofit/>
          </a:bodyPr>
          <a:lstStyle/>
          <a:p>
            <a:r>
              <a:rPr lang="en-GB" sz="495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GB" sz="495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495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GB" sz="495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vi-VN" sz="4950" dirty="0" smtClean="0">
                <a:solidFill>
                  <a:schemeClr val="accent1">
                    <a:lumMod val="75000"/>
                  </a:schemeClr>
                </a:solidFill>
              </a:rPr>
              <a:t>THỰC </a:t>
            </a:r>
            <a:r>
              <a:rPr lang="vi-VN" sz="4950" dirty="0">
                <a:solidFill>
                  <a:schemeClr val="accent1">
                    <a:lumMod val="75000"/>
                  </a:schemeClr>
                </a:solidFill>
              </a:rPr>
              <a:t>HÀNH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964D39-20FA-4384-A6DB-21D116353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8B09EA-D442-4962-907E-180158B59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BE1B33-4DAF-47A2-9C9C-D7B998EE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850FF-6169-4056-8077-06FFA93A536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3" name="btnInknoeActivity">
            <a:extLst>
              <a:ext uri="{FF2B5EF4-FFF2-40B4-BE49-F238E27FC236}">
                <a16:creationId xmlns:a16="http://schemas.microsoft.com/office/drawing/2014/main" id="{1686C453-BB0D-478C-919B-6F9A64D86EA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5263670" y="4929189"/>
            <a:ext cx="1664660" cy="428625"/>
          </a:xfrm>
          <a:prstGeom prst="rect">
            <a:avLst/>
          </a:prstGeom>
        </p:spPr>
      </p:pic>
      <p:pic>
        <p:nvPicPr>
          <p:cNvPr id="6" name="FILE_20200406_093012_Nhạc Không Lời - Tổng Hợp Những Bản Nhạc Piano Nhẹ Nhàng Giúp Bạn Thư Giản Đầu Ócc_Yiruma_-5774888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4548" y="2749731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8809" y="2433937"/>
            <a:ext cx="928769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pic>
        <p:nvPicPr>
          <p:cNvPr id="10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10" y="0"/>
            <a:ext cx="2128063" cy="19997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09800" y="100431"/>
            <a:ext cx="77549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i="1" dirty="0">
                <a:latin typeface="+mj-lt"/>
              </a:rPr>
              <a:t>Thứ</a:t>
            </a:r>
            <a:r>
              <a:rPr lang="en-GB" sz="2800" i="1" dirty="0">
                <a:latin typeface="+mj-lt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GB" sz="28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latin typeface="+mj-lt"/>
                <a:cs typeface="Times New Roman" panose="02020603050405020304" pitchFamily="18" charset="0"/>
              </a:rPr>
              <a:t>ngày 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vi-VN" sz="2800" i="1" dirty="0">
                <a:latin typeface="+mj-lt"/>
                <a:cs typeface="Times New Roman" panose="02020603050405020304" pitchFamily="18" charset="0"/>
              </a:rPr>
              <a:t> tháng 1 năm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+mj-lt"/>
                <a:cs typeface="Times New Roman" panose="02020603050405020304" pitchFamily="18" charset="0"/>
              </a:rPr>
            </a:b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 CẢNH VẬT QUANH EM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06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12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10" y="0"/>
            <a:ext cx="2128063" cy="19997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" y="2339325"/>
            <a:ext cx="12020022" cy="4361171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492134" y="3427303"/>
            <a:ext cx="982326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4800" b="1" dirty="0" smtClean="0">
              <a:solidFill>
                <a:srgbClr val="FF0000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  <a:p>
            <a:pPr algn="ctr"/>
            <a:r>
              <a:rPr lang="en-US" altLang="zh-CN" sz="4800" b="1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TRƯNG BÀY GIỚI THIỆU SẢN PHẨM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7187" y="118480"/>
            <a:ext cx="77811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i="1" dirty="0">
                <a:latin typeface="+mj-lt"/>
              </a:rPr>
              <a:t>Thứ</a:t>
            </a:r>
            <a:r>
              <a:rPr lang="en-GB" sz="2800" i="1" dirty="0">
                <a:latin typeface="+mj-lt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tháng 1 năm 202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 CẢNH VẬT QUANH EM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51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10" y="0"/>
            <a:ext cx="2128063" cy="19997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15" y="2150387"/>
            <a:ext cx="11480685" cy="4361171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554480" y="2986935"/>
            <a:ext cx="982326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4800" b="1" dirty="0" smtClean="0">
              <a:solidFill>
                <a:srgbClr val="FF0000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  <a:p>
            <a:pPr algn="ctr"/>
            <a:r>
              <a:rPr lang="en-US" altLang="zh-CN" sz="4800" b="1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</a:p>
          <a:p>
            <a:pPr algn="ctr"/>
            <a:endParaRPr lang="en-US" altLang="zh-CN" sz="4000" b="1" dirty="0" smtClean="0">
              <a:solidFill>
                <a:srgbClr val="FF0000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  <a:p>
            <a:pPr algn="ctr"/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TRÒ CHƠI “ BÔNG HOA BÍ ẨN”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52992" y="119062"/>
            <a:ext cx="78420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latin typeface="+mj-lt"/>
                <a:cs typeface="Times New Roman" panose="02020603050405020304" pitchFamily="18" charset="0"/>
              </a:rPr>
              <a:t>ngày 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tháng 1 năm 202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+mj-lt"/>
                <a:cs typeface="Times New Roman" panose="02020603050405020304" pitchFamily="18" charset="0"/>
              </a:rPr>
            </a:b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 CẢNH VẬT QUANH EM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933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Picture 2" descr="Tuyển tập những hình ảnh hoa hồng đẹp và ý nghĩa của những đóa hoa hồng có  thể chưa biết | Photographer">
            <a:extLst>
              <a:ext uri="{FF2B5EF4-FFF2-40B4-BE49-F238E27FC236}">
                <a16:creationId xmlns:a16="http://schemas.microsoft.com/office/drawing/2014/main" id="{08D89AFA-6E27-46B7-A64C-AB2E8159E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234" y="-82674"/>
            <a:ext cx="6120146" cy="694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335B69A-3E7E-4988-AD72-FD45AC2AD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2" y="3595255"/>
            <a:ext cx="6154212" cy="351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99179DEA-E3F3-4224-BB79-412837448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89" y="-30966"/>
            <a:ext cx="6214923" cy="366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hought Bubble: Cloud 12">
            <a:extLst>
              <a:ext uri="{FF2B5EF4-FFF2-40B4-BE49-F238E27FC236}">
                <a16:creationId xmlns:a16="http://schemas.microsoft.com/office/drawing/2014/main" id="{A96C9A49-C095-4749-B7E7-B789F34977B8}"/>
              </a:ext>
            </a:extLst>
          </p:cNvPr>
          <p:cNvSpPr/>
          <p:nvPr/>
        </p:nvSpPr>
        <p:spPr>
          <a:xfrm>
            <a:off x="-1" y="50808"/>
            <a:ext cx="6167235" cy="329338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qua.</a:t>
            </a:r>
          </a:p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DAE2D373-0CB2-4CE6-9404-54B0A89FD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59" y="8907"/>
            <a:ext cx="6222864" cy="358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695EA4-407B-4D2F-8448-0702BABD1DA0}"/>
              </a:ext>
            </a:extLst>
          </p:cNvPr>
          <p:cNvSpPr txBox="1"/>
          <p:nvPr/>
        </p:nvSpPr>
        <p:spPr>
          <a:xfrm>
            <a:off x="6319523" y="2112349"/>
            <a:ext cx="54528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Năm</a:t>
            </a:r>
            <a:r>
              <a:rPr lang="en-US" sz="4000" dirty="0" smtClean="0">
                <a:solidFill>
                  <a:schemeClr val="bg1"/>
                </a:solidFill>
              </a:rPr>
              <a:t> 2024 </a:t>
            </a:r>
            <a:r>
              <a:rPr lang="en-US" sz="4000" dirty="0" err="1" smtClean="0">
                <a:solidFill>
                  <a:schemeClr val="bg1"/>
                </a:solidFill>
              </a:rPr>
              <a:t>là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năm</a:t>
            </a:r>
            <a:r>
              <a:rPr lang="en-US" sz="4000" dirty="0" smtClean="0">
                <a:solidFill>
                  <a:schemeClr val="bg1"/>
                </a:solidFill>
              </a:rPr>
              <a:t> con </a:t>
            </a:r>
            <a:r>
              <a:rPr lang="en-US" sz="4000" dirty="0" err="1" smtClean="0">
                <a:solidFill>
                  <a:schemeClr val="bg1"/>
                </a:solidFill>
              </a:rPr>
              <a:t>gì</a:t>
            </a:r>
            <a:r>
              <a:rPr lang="en-US" sz="4000" dirty="0" smtClean="0">
                <a:solidFill>
                  <a:schemeClr val="bg1"/>
                </a:solidFill>
              </a:rPr>
              <a:t>?</a:t>
            </a:r>
            <a:endParaRPr lang="en-US" sz="4000" dirty="0">
              <a:solidFill>
                <a:schemeClr val="bg1"/>
              </a:solidFill>
            </a:endParaRPr>
          </a:p>
          <a:p>
            <a:endParaRPr lang="en-US" sz="4000" dirty="0" smtClean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7" name="Picture 2" descr="Tuyển tập những hình ảnh hoa hồng đẹp và ý nghĩa của những đóa hoa hồng có  thể chưa biết | Photographer">
            <a:extLst>
              <a:ext uri="{FF2B5EF4-FFF2-40B4-BE49-F238E27FC236}">
                <a16:creationId xmlns:a16="http://schemas.microsoft.com/office/drawing/2014/main" id="{AE1C10BE-2C00-47CE-9687-7EBC10C0D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175" y="-82674"/>
            <a:ext cx="6224539" cy="727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847761BD-BA65-4BC2-8CD2-734DB710202C}"/>
              </a:ext>
            </a:extLst>
          </p:cNvPr>
          <p:cNvSpPr/>
          <p:nvPr/>
        </p:nvSpPr>
        <p:spPr>
          <a:xfrm>
            <a:off x="-112333" y="4300895"/>
            <a:ext cx="6336476" cy="188995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TP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AE05DBAC-DB36-4527-A456-EEBDA143A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" y="3604161"/>
            <a:ext cx="6127705" cy="35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63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 descr="图片包含 文字, 地图&#10;&#10;已生成极高可信度的说明">
            <a:extLst>
              <a:ext uri="{FF2B5EF4-FFF2-40B4-BE49-F238E27FC236}">
                <a16:creationId xmlns:a16="http://schemas.microsoft.com/office/drawing/2014/main" id="{EEF13DD2-FC81-4A24-B8AD-4438C31E5EF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4"/>
          <a:stretch/>
        </p:blipFill>
        <p:spPr>
          <a:xfrm>
            <a:off x="2107609" y="279401"/>
            <a:ext cx="8833899" cy="6273799"/>
          </a:xfrm>
          <a:prstGeom prst="rect">
            <a:avLst/>
          </a:prstGeom>
        </p:spPr>
      </p:pic>
      <p:pic>
        <p:nvPicPr>
          <p:cNvPr id="8" name="PA_图片 7" descr="图片包含 事情&#10;&#10;已生成高可信度的说明">
            <a:extLst>
              <a:ext uri="{FF2B5EF4-FFF2-40B4-BE49-F238E27FC236}">
                <a16:creationId xmlns:a16="http://schemas.microsoft.com/office/drawing/2014/main" id="{361109A8-F3F2-494F-B50B-50861BE0939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1" y="-11222"/>
            <a:ext cx="9275065" cy="2166007"/>
          </a:xfrm>
          <a:prstGeom prst="rect">
            <a:avLst/>
          </a:prstGeom>
        </p:spPr>
      </p:pic>
      <p:pic>
        <p:nvPicPr>
          <p:cNvPr id="9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9F98062A-817E-461A-8A31-8912B6F30DD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37" y="3591499"/>
            <a:ext cx="2559563" cy="3696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33600" y="2006601"/>
            <a:ext cx="751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41600" y="3210991"/>
            <a:ext cx="7112000" cy="1143000"/>
          </a:xfrm>
        </p:spPr>
        <p:txBody>
          <a:bodyPr>
            <a:normAutofit fontScale="90000"/>
          </a:bodyPr>
          <a:lstStyle/>
          <a:p>
            <a:pPr defTabSz="1219170">
              <a:spcBef>
                <a:spcPts val="0"/>
              </a:spcBef>
              <a:defRPr/>
            </a:pPr>
            <a:r>
              <a:rPr lang="en-US" sz="4267" dirty="0"/>
              <a:t/>
            </a:r>
            <a:br>
              <a:rPr lang="en-US" sz="4267" dirty="0"/>
            </a:br>
            <a:r>
              <a:rPr lang="en-US" sz="4267" dirty="0"/>
              <a:t>-</a:t>
            </a:r>
            <a:r>
              <a:rPr lang="en-US" sz="4267" dirty="0" err="1"/>
              <a:t>Chuẩn</a:t>
            </a:r>
            <a:r>
              <a:rPr lang="en-US" sz="4267" dirty="0"/>
              <a:t> </a:t>
            </a:r>
            <a:r>
              <a:rPr lang="en-US" sz="4267" dirty="0" err="1"/>
              <a:t>bị</a:t>
            </a:r>
            <a:r>
              <a:rPr lang="en-US" sz="4267" dirty="0"/>
              <a:t> ĐDHT </a:t>
            </a:r>
            <a:r>
              <a:rPr lang="en-US" sz="4267" dirty="0" err="1"/>
              <a:t>cho</a:t>
            </a:r>
            <a:r>
              <a:rPr lang="en-US" sz="4267" dirty="0"/>
              <a:t> </a:t>
            </a:r>
            <a:r>
              <a:rPr lang="en-US" sz="4267" dirty="0" err="1" smtClean="0"/>
              <a:t>tiết</a:t>
            </a:r>
            <a:r>
              <a:rPr lang="en-US" sz="4267" dirty="0" smtClean="0"/>
              <a:t> </a:t>
            </a:r>
            <a:r>
              <a:rPr lang="en-US" sz="4267" dirty="0" err="1" smtClean="0"/>
              <a:t>học</a:t>
            </a:r>
            <a:r>
              <a:rPr lang="en-US" sz="4267" dirty="0" smtClean="0"/>
              <a:t> </a:t>
            </a:r>
            <a:r>
              <a:rPr lang="en-US" sz="4267" dirty="0" err="1" smtClean="0"/>
              <a:t>sau</a:t>
            </a:r>
            <a:r>
              <a:rPr lang="en-US" sz="4267" dirty="0" smtClean="0"/>
              <a:t>.</a:t>
            </a:r>
            <a:endParaRPr lang="en-US" sz="4267" dirty="0"/>
          </a:p>
        </p:txBody>
      </p:sp>
    </p:spTree>
    <p:extLst>
      <p:ext uri="{BB962C8B-B14F-4D97-AF65-F5344CB8AC3E}">
        <p14:creationId xmlns:p14="http://schemas.microsoft.com/office/powerpoint/2010/main" val="239132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964D39-20FA-4384-A6DB-21D116353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8B09EA-D442-4962-907E-180158B59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BE1B33-4DAF-47A2-9C9C-D7B998EE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850FF-6169-4056-8077-06FFA93A536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3" name="btnInknoeActivity">
            <a:extLst>
              <a:ext uri="{FF2B5EF4-FFF2-40B4-BE49-F238E27FC236}">
                <a16:creationId xmlns:a16="http://schemas.microsoft.com/office/drawing/2014/main" id="{1686C453-BB0D-478C-919B-6F9A64D86EA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5263670" y="4929189"/>
            <a:ext cx="1664660" cy="428625"/>
          </a:xfrm>
          <a:prstGeom prst="rect">
            <a:avLst/>
          </a:prstGeom>
        </p:spPr>
      </p:pic>
      <p:pic>
        <p:nvPicPr>
          <p:cNvPr id="6" name="FILE_20200406_093012_Nhạc Không Lời - Tổng Hợp Những Bản Nhạc Piano Nhẹ Nhàng Giúp Bạn Thư Giản Đầu Ócc_Yiruma_-5774888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5097" y="2514599"/>
            <a:ext cx="457200" cy="457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22023" y="1712426"/>
            <a:ext cx="6871063" cy="2518747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5400" kern="2000" dirty="0">
                <a:solidFill>
                  <a:srgbClr val="1C8E5F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TIẾT HỌC KẾT THÚC</a:t>
            </a:r>
            <a:endParaRPr lang="zh-CN" altLang="en-US" sz="5400" kern="2000" dirty="0">
              <a:solidFill>
                <a:srgbClr val="1C8E5F"/>
              </a:solidFill>
              <a:latin typeface="Times New Roman" panose="02020603050405020304" pitchFamily="18" charset="0"/>
              <a:ea typeface="方正正准黑简体" panose="020000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28677" y="3073313"/>
            <a:ext cx="7930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 GẶP LẠI THẦY CÔ VÀ CÁC EM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" y="0"/>
            <a:ext cx="2128063" cy="199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2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12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4382" y="1430768"/>
            <a:ext cx="8028709" cy="2642467"/>
          </a:xfrm>
        </p:spPr>
        <p:txBody>
          <a:bodyPr>
            <a:normAutofit/>
          </a:bodyPr>
          <a:lstStyle/>
          <a:p>
            <a:r>
              <a:rPr lang="vi-VN" altLang="en-US" sz="4000" dirty="0">
                <a:solidFill>
                  <a:srgbClr val="FFFF00"/>
                </a:solidFill>
              </a:rPr>
              <a:t>CHUẨN BỊ ĐỒ DÙNG:</a:t>
            </a:r>
            <a:r>
              <a:rPr lang="vi-VN" altLang="en-US" sz="4000" dirty="0">
                <a:solidFill>
                  <a:schemeClr val="bg1"/>
                </a:solidFill>
              </a:rPr>
              <a:t/>
            </a:r>
            <a:br>
              <a:rPr lang="vi-VN" altLang="en-US" sz="4000" dirty="0">
                <a:solidFill>
                  <a:schemeClr val="bg1"/>
                </a:solidFill>
              </a:rPr>
            </a:br>
            <a:r>
              <a:rPr lang="vi-VN" altLang="en-US" sz="4000" dirty="0">
                <a:solidFill>
                  <a:schemeClr val="bg1"/>
                </a:solidFill>
              </a:rPr>
              <a:t>-</a:t>
            </a:r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</a:rPr>
              <a:t>Sách</a:t>
            </a:r>
            <a:r>
              <a:rPr lang="en-US" altLang="en-US" sz="4000" dirty="0" smtClean="0">
                <a:solidFill>
                  <a:schemeClr val="bg1"/>
                </a:solidFill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</a:rPr>
              <a:t>Mĩ</a:t>
            </a:r>
            <a:r>
              <a:rPr lang="en-US" altLang="en-US" sz="4000" dirty="0" smtClean="0">
                <a:solidFill>
                  <a:schemeClr val="bg1"/>
                </a:solidFill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</a:rPr>
              <a:t>thuật</a:t>
            </a:r>
            <a:r>
              <a:rPr lang="en-US" altLang="en-US" sz="4000" dirty="0" smtClean="0">
                <a:solidFill>
                  <a:schemeClr val="bg1"/>
                </a:solidFill>
              </a:rPr>
              <a:t> 3, VBT 3, </a:t>
            </a:r>
            <a:r>
              <a:rPr lang="en-US" altLang="en-US" sz="4000" dirty="0" err="1">
                <a:solidFill>
                  <a:schemeClr val="bg1"/>
                </a:solidFill>
              </a:rPr>
              <a:t>bút</a:t>
            </a:r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</a:rPr>
              <a:t>chì</a:t>
            </a:r>
            <a:r>
              <a:rPr lang="en-US" altLang="en-US" sz="4000" dirty="0">
                <a:solidFill>
                  <a:schemeClr val="bg1"/>
                </a:solidFill>
              </a:rPr>
              <a:t>, </a:t>
            </a:r>
            <a:r>
              <a:rPr lang="en-US" altLang="en-US" sz="4000" dirty="0" err="1">
                <a:solidFill>
                  <a:schemeClr val="bg1"/>
                </a:solidFill>
              </a:rPr>
              <a:t>tẩy</a:t>
            </a:r>
            <a:r>
              <a:rPr lang="en-US" altLang="en-US" sz="4000" dirty="0">
                <a:solidFill>
                  <a:schemeClr val="bg1"/>
                </a:solidFill>
              </a:rPr>
              <a:t>, </a:t>
            </a:r>
            <a:r>
              <a:rPr lang="en-US" altLang="en-US" sz="4000" dirty="0" err="1">
                <a:solidFill>
                  <a:schemeClr val="bg1"/>
                </a:solidFill>
              </a:rPr>
              <a:t>màu</a:t>
            </a:r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</a:rPr>
              <a:t>vẽ</a:t>
            </a:r>
            <a:r>
              <a:rPr lang="en-US" altLang="en-US" sz="4000" dirty="0" smtClean="0">
                <a:solidFill>
                  <a:schemeClr val="bg1"/>
                </a:solidFill>
              </a:rPr>
              <a:t>...</a:t>
            </a:r>
            <a:r>
              <a:rPr lang="vi-VN" altLang="en-US" sz="4000" dirty="0">
                <a:solidFill>
                  <a:schemeClr val="bg1"/>
                </a:solidFill>
                <a:latin typeface="Calibri Light (Headings)"/>
              </a:rPr>
              <a:t/>
            </a:r>
            <a:br>
              <a:rPr lang="vi-VN" altLang="en-US" sz="4000" dirty="0">
                <a:solidFill>
                  <a:schemeClr val="bg1"/>
                </a:solidFill>
                <a:latin typeface="Calibri Light (Headings)"/>
              </a:rPr>
            </a:b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88078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44" y="2604655"/>
            <a:ext cx="4253345" cy="4253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" t="4889" r="4854" b="7756"/>
          <a:stretch/>
        </p:blipFill>
        <p:spPr>
          <a:xfrm>
            <a:off x="3200401" y="-99563"/>
            <a:ext cx="8965818" cy="598081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70217" y="650142"/>
            <a:ext cx="7172467" cy="2986675"/>
          </a:xfrm>
        </p:spPr>
        <p:txBody>
          <a:bodyPr>
            <a:noAutofit/>
          </a:bodyPr>
          <a:lstStyle/>
          <a:p>
            <a:pPr algn="ctr"/>
            <a:r>
              <a:rPr lang="en-GB" sz="3200" i="1" dirty="0" smtClean="0">
                <a:solidFill>
                  <a:srgbClr val="FFFF00"/>
                </a:solidFill>
              </a:rPr>
              <a:t/>
            </a:r>
            <a:br>
              <a:rPr lang="en-GB" sz="3200" i="1" dirty="0" smtClean="0">
                <a:solidFill>
                  <a:srgbClr val="FFFF00"/>
                </a:solidFill>
              </a:rPr>
            </a:br>
            <a:r>
              <a:rPr lang="en-GB" sz="3200" i="1" dirty="0">
                <a:solidFill>
                  <a:srgbClr val="FFFF00"/>
                </a:solidFill>
              </a:rPr>
              <a:t/>
            </a:r>
            <a:br>
              <a:rPr lang="en-GB" sz="3200" i="1" dirty="0">
                <a:solidFill>
                  <a:srgbClr val="FFFF00"/>
                </a:solidFill>
              </a:rPr>
            </a:br>
            <a:r>
              <a:rPr lang="en-GB" sz="3200" i="1" dirty="0" smtClean="0">
                <a:solidFill>
                  <a:srgbClr val="FFFF00"/>
                </a:solidFill>
              </a:rPr>
              <a:t/>
            </a:r>
            <a:br>
              <a:rPr lang="en-GB" sz="3200" i="1" dirty="0" smtClean="0">
                <a:solidFill>
                  <a:srgbClr val="FFFF00"/>
                </a:solidFill>
              </a:rPr>
            </a:br>
            <a:r>
              <a:rPr lang="vi-VN" sz="3200" i="1" dirty="0" smtClean="0">
                <a:solidFill>
                  <a:srgbClr val="FFFF00"/>
                </a:solidFill>
              </a:rPr>
              <a:t>Thứ</a:t>
            </a:r>
            <a:r>
              <a:rPr lang="en-GB" sz="3200" i="1" dirty="0" smtClean="0">
                <a:solidFill>
                  <a:srgbClr val="FFFF00"/>
                </a:solidFill>
              </a:rPr>
              <a:t> </a:t>
            </a:r>
            <a:r>
              <a:rPr lang="en-GB" sz="3200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GB" sz="32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GB" sz="32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vi-VN" sz="32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1 năm 202</a:t>
            </a:r>
            <a:r>
              <a:rPr lang="en-GB" sz="32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u="sng" dirty="0" smtClean="0">
                <a:solidFill>
                  <a:srgbClr val="FF0000"/>
                </a:solidFill>
              </a:rPr>
              <a:t>M</a:t>
            </a:r>
            <a:r>
              <a:rPr lang="en-GB" sz="3200" u="sng" dirty="0">
                <a:solidFill>
                  <a:srgbClr val="FF0000"/>
                </a:solidFill>
              </a:rPr>
              <a:t>ĩ</a:t>
            </a:r>
            <a:r>
              <a:rPr lang="vi-VN" sz="3200" u="sng" dirty="0" smtClean="0">
                <a:solidFill>
                  <a:srgbClr val="FF0000"/>
                </a:solidFill>
              </a:rPr>
              <a:t> </a:t>
            </a:r>
            <a:r>
              <a:rPr lang="vi-VN" sz="3200" u="sng" dirty="0">
                <a:solidFill>
                  <a:srgbClr val="FF0000"/>
                </a:solidFill>
              </a:rPr>
              <a:t>thuật</a:t>
            </a:r>
            <a:r>
              <a:rPr lang="vi-VN" sz="3200" u="sng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vi-VN" sz="3200" u="sng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vi-VN" sz="3200" u="sng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vi-VN" sz="3200" u="sng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vi-VN" sz="3200" dirty="0">
                <a:solidFill>
                  <a:srgbClr val="FFFF00"/>
                </a:solidFill>
              </a:rPr>
              <a:t>Chủ đề </a:t>
            </a:r>
            <a:r>
              <a:rPr lang="en-GB" sz="3200" dirty="0" smtClean="0">
                <a:solidFill>
                  <a:srgbClr val="FFFF00"/>
                </a:solidFill>
              </a:rPr>
              <a:t>7</a:t>
            </a:r>
            <a:r>
              <a:rPr lang="vi-VN" sz="3200" dirty="0" smtClean="0">
                <a:solidFill>
                  <a:srgbClr val="FFFF00"/>
                </a:solidFill>
              </a:rPr>
              <a:t>: </a:t>
            </a:r>
            <a:r>
              <a:rPr lang="en-GB" sz="3200" dirty="0" smtClean="0">
                <a:solidFill>
                  <a:srgbClr val="FFFF00"/>
                </a:solidFill>
              </a:rPr>
              <a:t>CẢNH VẬT QUANH EM </a:t>
            </a:r>
            <a:r>
              <a:rPr lang="vi-VN" sz="3200" dirty="0" smtClean="0">
                <a:solidFill>
                  <a:srgbClr val="FFFF00"/>
                </a:solidFill>
              </a:rPr>
              <a:t>(</a:t>
            </a:r>
            <a:r>
              <a:rPr lang="en-GB" sz="3200" dirty="0" smtClean="0">
                <a:solidFill>
                  <a:srgbClr val="FFFF00"/>
                </a:solidFill>
              </a:rPr>
              <a:t>T</a:t>
            </a:r>
            <a:r>
              <a:rPr lang="vi-VN" sz="3200" dirty="0" smtClean="0">
                <a:solidFill>
                  <a:srgbClr val="FFFF00"/>
                </a:solidFill>
              </a:rPr>
              <a:t>iết </a:t>
            </a:r>
            <a:r>
              <a:rPr lang="vi-VN" sz="3200" dirty="0">
                <a:solidFill>
                  <a:srgbClr val="FFFF00"/>
                </a:solidFill>
              </a:rPr>
              <a:t>2)</a:t>
            </a:r>
            <a:r>
              <a:rPr lang="en-US" sz="3200" dirty="0">
                <a:solidFill>
                  <a:srgbClr val="FFFF00"/>
                </a:solidFill>
              </a:rPr>
              <a:t/>
            </a:r>
            <a:br>
              <a:rPr lang="en-US" sz="3200" dirty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>
                <a:solidFill>
                  <a:srgbClr val="FFFF00"/>
                </a:solidFill>
              </a:rPr>
              <a:t/>
            </a:r>
            <a:br>
              <a:rPr lang="en-US" sz="3200" dirty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170217" y="146989"/>
            <a:ext cx="7070112" cy="2636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rgbClr val="00B0F0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024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.vdoc.vn/data/image/2019/07/30/hoc-tap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18486" cy="696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1400" y="1101969"/>
            <a:ext cx="227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93477" y="2086708"/>
            <a:ext cx="472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30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1962" y="708952"/>
            <a:ext cx="63384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KHỞI </a:t>
            </a:r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42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72" y="238803"/>
            <a:ext cx="10058400" cy="46551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7585" y="5163235"/>
            <a:ext cx="109460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9991" y="5701844"/>
            <a:ext cx="4998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GB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GB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GB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GB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GB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GB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60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8873" y="5045774"/>
            <a:ext cx="115131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2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82" y="187036"/>
            <a:ext cx="8853055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2954" y="5630549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GB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GB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GB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GB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GB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GB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99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57600" y="584261"/>
            <a:ext cx="55279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 HÀNH</a:t>
            </a:r>
            <a:endParaRPr 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1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794"/>
          <p:cNvSpPr/>
          <p:nvPr/>
        </p:nvSpPr>
        <p:spPr>
          <a:xfrm>
            <a:off x="2148151" y="2758138"/>
            <a:ext cx="1891927" cy="58893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19048" tIns="19048" rIns="19048" bIns="19048" anchor="ctr"/>
          <a:lstStyle/>
          <a:p>
            <a:pPr lvl="0">
              <a:lnSpc>
                <a:spcPct val="120000"/>
              </a:lnSpc>
            </a:pPr>
            <a:endParaRPr sz="1517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Shape 1787"/>
          <p:cNvSpPr/>
          <p:nvPr/>
        </p:nvSpPr>
        <p:spPr>
          <a:xfrm>
            <a:off x="7990482" y="1470322"/>
            <a:ext cx="1128246" cy="1287816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0" tIns="0" rIns="0" bIns="0"/>
          <a:lstStyle/>
          <a:p>
            <a:pPr defTabSz="228549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569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Shape 1788"/>
          <p:cNvSpPr/>
          <p:nvPr/>
        </p:nvSpPr>
        <p:spPr>
          <a:xfrm flipH="1">
            <a:off x="6317107" y="1841682"/>
            <a:ext cx="1" cy="1146703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0" tIns="0" rIns="0" bIns="0"/>
          <a:lstStyle/>
          <a:p>
            <a:pPr defTabSz="228549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569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Shape 1789"/>
          <p:cNvSpPr/>
          <p:nvPr/>
        </p:nvSpPr>
        <p:spPr>
          <a:xfrm flipH="1">
            <a:off x="3539721" y="1650701"/>
            <a:ext cx="1430940" cy="1150089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0" tIns="0" rIns="0" bIns="0"/>
          <a:lstStyle/>
          <a:p>
            <a:pPr defTabSz="228549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569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3" name="Group 33"/>
          <p:cNvGrpSpPr/>
          <p:nvPr/>
        </p:nvGrpSpPr>
        <p:grpSpPr>
          <a:xfrm>
            <a:off x="3261321" y="129239"/>
            <a:ext cx="6010430" cy="1591311"/>
            <a:chOff x="5526407" y="1696816"/>
            <a:chExt cx="4346686" cy="1191141"/>
          </a:xfrm>
        </p:grpSpPr>
        <p:sp>
          <p:nvSpPr>
            <p:cNvPr id="14" name="Shape 1790"/>
            <p:cNvSpPr/>
            <p:nvPr/>
          </p:nvSpPr>
          <p:spPr>
            <a:xfrm>
              <a:off x="5526407" y="1696816"/>
              <a:ext cx="4346686" cy="1191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25398" tIns="25398" rIns="25398" bIns="25398" anchor="ctr"/>
            <a:lstStyle/>
            <a:p>
              <a:pPr lvl="0">
                <a:lnSpc>
                  <a:spcPct val="120000"/>
                </a:lnSpc>
              </a:pPr>
              <a:endParaRPr sz="1707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Shape 1804"/>
            <p:cNvSpPr/>
            <p:nvPr/>
          </p:nvSpPr>
          <p:spPr>
            <a:xfrm>
              <a:off x="5902228" y="2068264"/>
              <a:ext cx="448246" cy="448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474" extrusionOk="0">
                  <a:moveTo>
                    <a:pt x="2578" y="8409"/>
                  </a:moveTo>
                  <a:cubicBezTo>
                    <a:pt x="2578" y="5193"/>
                    <a:pt x="5174" y="2587"/>
                    <a:pt x="8376" y="2587"/>
                  </a:cubicBezTo>
                  <a:cubicBezTo>
                    <a:pt x="11580" y="2587"/>
                    <a:pt x="14435" y="5451"/>
                    <a:pt x="14435" y="8666"/>
                  </a:cubicBezTo>
                  <a:cubicBezTo>
                    <a:pt x="14435" y="11882"/>
                    <a:pt x="11838" y="14488"/>
                    <a:pt x="8635" y="14488"/>
                  </a:cubicBezTo>
                  <a:cubicBezTo>
                    <a:pt x="5431" y="14488"/>
                    <a:pt x="2578" y="11624"/>
                    <a:pt x="2578" y="8409"/>
                  </a:cubicBezTo>
                  <a:close/>
                  <a:moveTo>
                    <a:pt x="20914" y="18167"/>
                  </a:moveTo>
                  <a:lnTo>
                    <a:pt x="15797" y="13032"/>
                  </a:lnTo>
                  <a:cubicBezTo>
                    <a:pt x="16568" y="11759"/>
                    <a:pt x="17013" y="10265"/>
                    <a:pt x="17013" y="8666"/>
                  </a:cubicBezTo>
                  <a:cubicBezTo>
                    <a:pt x="17013" y="4023"/>
                    <a:pt x="13004" y="0"/>
                    <a:pt x="8376" y="0"/>
                  </a:cubicBezTo>
                  <a:cubicBezTo>
                    <a:pt x="3750" y="0"/>
                    <a:pt x="0" y="3765"/>
                    <a:pt x="0" y="8409"/>
                  </a:cubicBezTo>
                  <a:cubicBezTo>
                    <a:pt x="0" y="13052"/>
                    <a:pt x="4008" y="17075"/>
                    <a:pt x="8635" y="17075"/>
                  </a:cubicBezTo>
                  <a:cubicBezTo>
                    <a:pt x="10173" y="17075"/>
                    <a:pt x="11614" y="16657"/>
                    <a:pt x="12852" y="15931"/>
                  </a:cubicBezTo>
                  <a:lnTo>
                    <a:pt x="17996" y="21094"/>
                  </a:lnTo>
                  <a:cubicBezTo>
                    <a:pt x="18500" y="21600"/>
                    <a:pt x="19317" y="21600"/>
                    <a:pt x="19819" y="21094"/>
                  </a:cubicBezTo>
                  <a:lnTo>
                    <a:pt x="21096" y="19815"/>
                  </a:lnTo>
                  <a:cubicBezTo>
                    <a:pt x="21600" y="19309"/>
                    <a:pt x="21417" y="18672"/>
                    <a:pt x="20914" y="18167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lnSpc>
                  <a:spcPct val="120000"/>
                </a:lnSpc>
              </a:pPr>
              <a:endParaRPr sz="1707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8" name="Text Placeholder 3"/>
          <p:cNvSpPr txBox="1">
            <a:spLocks/>
          </p:cNvSpPr>
          <p:nvPr/>
        </p:nvSpPr>
        <p:spPr>
          <a:xfrm>
            <a:off x="8341684" y="2976121"/>
            <a:ext cx="1876421" cy="2414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BƯỚC 3</a:t>
            </a:r>
            <a:endParaRPr lang="en-GB" altLang="zh-CN" sz="2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 Placeholder 3"/>
          <p:cNvSpPr txBox="1">
            <a:spLocks/>
          </p:cNvSpPr>
          <p:nvPr/>
        </p:nvSpPr>
        <p:spPr>
          <a:xfrm>
            <a:off x="2148151" y="2852096"/>
            <a:ext cx="1876421" cy="4087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BƯỚC 1</a:t>
            </a:r>
            <a:endParaRPr lang="en-GB" altLang="zh-CN" sz="2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918999-6F40-4CC2-B097-6E8C262A3318}"/>
              </a:ext>
            </a:extLst>
          </p:cNvPr>
          <p:cNvSpPr txBox="1"/>
          <p:nvPr/>
        </p:nvSpPr>
        <p:spPr>
          <a:xfrm>
            <a:off x="4533890" y="506384"/>
            <a:ext cx="568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VẼ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0BB2ED-E403-42E4-8A8C-52BFAC0B4D5B}"/>
              </a:ext>
            </a:extLst>
          </p:cNvPr>
          <p:cNvSpPr txBox="1"/>
          <p:nvPr/>
        </p:nvSpPr>
        <p:spPr>
          <a:xfrm>
            <a:off x="1891160" y="3625117"/>
            <a:ext cx="28715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nội</a:t>
            </a:r>
            <a:r>
              <a:rPr lang="en-US" sz="3600" dirty="0"/>
              <a:t> dung, </a:t>
            </a:r>
            <a:r>
              <a:rPr lang="en-US" sz="3600" dirty="0" err="1"/>
              <a:t>phát</a:t>
            </a:r>
            <a:r>
              <a:rPr lang="en-US" sz="3600" dirty="0"/>
              <a:t> </a:t>
            </a:r>
            <a:r>
              <a:rPr lang="en-US" sz="3600" dirty="0" err="1"/>
              <a:t>thảo</a:t>
            </a:r>
            <a:r>
              <a:rPr lang="en-US" sz="3600" dirty="0"/>
              <a:t> ý </a:t>
            </a:r>
            <a:r>
              <a:rPr lang="en-US" sz="3600" dirty="0" err="1"/>
              <a:t>tưởng</a:t>
            </a:r>
            <a:endParaRPr lang="en-GB" sz="3600" dirty="0"/>
          </a:p>
          <a:p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6C35AF-5525-4AF7-A406-192550CCD69D}"/>
              </a:ext>
            </a:extLst>
          </p:cNvPr>
          <p:cNvSpPr txBox="1"/>
          <p:nvPr/>
        </p:nvSpPr>
        <p:spPr>
          <a:xfrm>
            <a:off x="4863108" y="3589404"/>
            <a:ext cx="2934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Vẽ</a:t>
            </a:r>
            <a:r>
              <a:rPr lang="en-US" sz="3600" dirty="0"/>
              <a:t> chi </a:t>
            </a:r>
            <a:r>
              <a:rPr lang="en-US" sz="3600" dirty="0" err="1"/>
              <a:t>tiết</a:t>
            </a:r>
            <a:r>
              <a:rPr lang="en-US" sz="3600" dirty="0"/>
              <a:t> </a:t>
            </a:r>
          </a:p>
        </p:txBody>
      </p:sp>
      <p:sp>
        <p:nvSpPr>
          <p:cNvPr id="20" name="Shape 1796">
            <a:extLst>
              <a:ext uri="{FF2B5EF4-FFF2-40B4-BE49-F238E27FC236}">
                <a16:creationId xmlns:a16="http://schemas.microsoft.com/office/drawing/2014/main" id="{790DFFF3-2342-4B78-A46E-93A49FECBFB1}"/>
              </a:ext>
            </a:extLst>
          </p:cNvPr>
          <p:cNvSpPr/>
          <p:nvPr/>
        </p:nvSpPr>
        <p:spPr>
          <a:xfrm>
            <a:off x="5371143" y="2800790"/>
            <a:ext cx="1891927" cy="58893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19048" tIns="19048" rIns="19048" bIns="19048" anchor="ctr"/>
          <a:lstStyle/>
          <a:p>
            <a:pPr lvl="0">
              <a:lnSpc>
                <a:spcPct val="120000"/>
              </a:lnSpc>
            </a:pPr>
            <a:endParaRPr sz="1517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2713F439-67CD-456A-AA2D-5F4A32A4415E}"/>
              </a:ext>
            </a:extLst>
          </p:cNvPr>
          <p:cNvSpPr txBox="1">
            <a:spLocks/>
          </p:cNvSpPr>
          <p:nvPr/>
        </p:nvSpPr>
        <p:spPr>
          <a:xfrm>
            <a:off x="5328326" y="2859896"/>
            <a:ext cx="1876421" cy="4087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BƯỚC 2</a:t>
            </a:r>
            <a:endParaRPr lang="en-GB" altLang="zh-CN" sz="2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Shape 1798">
            <a:extLst>
              <a:ext uri="{FF2B5EF4-FFF2-40B4-BE49-F238E27FC236}">
                <a16:creationId xmlns:a16="http://schemas.microsoft.com/office/drawing/2014/main" id="{CB7C4ADE-4D41-4777-9C3B-629526CBB102}"/>
              </a:ext>
            </a:extLst>
          </p:cNvPr>
          <p:cNvSpPr/>
          <p:nvPr/>
        </p:nvSpPr>
        <p:spPr>
          <a:xfrm>
            <a:off x="8326178" y="2923115"/>
            <a:ext cx="1891927" cy="58893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19048" tIns="19048" rIns="19048" bIns="19048" anchor="ctr"/>
          <a:lstStyle/>
          <a:p>
            <a:pPr algn="ctr">
              <a:lnSpc>
                <a:spcPct val="12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BƯỚC 3</a:t>
            </a:r>
            <a:endParaRPr lang="en-GB" altLang="zh-CN" sz="2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3DB131-9286-4418-81A3-4543B990BEF5}"/>
              </a:ext>
            </a:extLst>
          </p:cNvPr>
          <p:cNvSpPr txBox="1"/>
          <p:nvPr/>
        </p:nvSpPr>
        <p:spPr>
          <a:xfrm>
            <a:off x="7997867" y="3598107"/>
            <a:ext cx="3358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Tô</a:t>
            </a:r>
            <a:r>
              <a:rPr lang="en-US" sz="3600" dirty="0" smtClean="0"/>
              <a:t> </a:t>
            </a:r>
            <a:r>
              <a:rPr lang="en-US" sz="3600" dirty="0" err="1" smtClean="0"/>
              <a:t>màu</a:t>
            </a:r>
            <a:r>
              <a:rPr lang="en-US" sz="3600" dirty="0" smtClean="0"/>
              <a:t> </a:t>
            </a:r>
            <a:r>
              <a:rPr lang="en-US" sz="3600" dirty="0" err="1" smtClean="0"/>
              <a:t>theo</a:t>
            </a:r>
            <a:r>
              <a:rPr lang="en-US" sz="3600" dirty="0" smtClean="0"/>
              <a:t> ý </a:t>
            </a:r>
            <a:r>
              <a:rPr lang="en-US" sz="3600" dirty="0" err="1" smtClean="0"/>
              <a:t>thích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965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11" grpId="0"/>
      <p:bldP spid="20" grpId="0" animBg="1"/>
      <p:bldP spid="24" grpId="0" animBg="1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4249</TotalTime>
  <Words>286</Words>
  <Application>Microsoft Office PowerPoint</Application>
  <PresentationFormat>Widescreen</PresentationFormat>
  <Paragraphs>67</Paragraphs>
  <Slides>17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微软雅黑</vt:lpstr>
      <vt:lpstr>宋体</vt:lpstr>
      <vt:lpstr>.VnTime</vt:lpstr>
      <vt:lpstr>Arial</vt:lpstr>
      <vt:lpstr>Calibri</vt:lpstr>
      <vt:lpstr>Calibri Light</vt:lpstr>
      <vt:lpstr>Calibri Light (Headings)</vt:lpstr>
      <vt:lpstr>Fira Sans</vt:lpstr>
      <vt:lpstr>Posterama</vt:lpstr>
      <vt:lpstr>华文中宋</vt:lpstr>
      <vt:lpstr>Times New Roman</vt:lpstr>
      <vt:lpstr>方正正准黑简体</vt:lpstr>
      <vt:lpstr>Office Theme</vt:lpstr>
      <vt:lpstr>PowerPoint Presentation</vt:lpstr>
      <vt:lpstr>PowerPoint Presentation</vt:lpstr>
      <vt:lpstr>   Thứ tư ngày 24 tháng 1 năm 2024  Mĩ thuật  Chủ đề 7: CẢNH VẬT QUANH EM (Tiết 2)    GV: Nguyễn Thị Minh Hạ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THỰC HÀNH</vt:lpstr>
      <vt:lpstr>PowerPoint Presentation</vt:lpstr>
      <vt:lpstr>PowerPoint Presentation</vt:lpstr>
      <vt:lpstr>PowerPoint Presentation</vt:lpstr>
      <vt:lpstr> -Chuẩn bị ĐDHT cho tiết học sau.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WIN-PRO</cp:lastModifiedBy>
  <cp:revision>335</cp:revision>
  <dcterms:created xsi:type="dcterms:W3CDTF">2021-10-30T03:10:00Z</dcterms:created>
  <dcterms:modified xsi:type="dcterms:W3CDTF">2024-01-24T04:42:21Z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5EA7E182934B4B86B7AD576AE3F6460F</vt:lpwstr>
  </property>
  <property fmtid="{D5CDD505-2E9C-101B-9397-08002B2CF9AE}" pid="3" name="KSOProductBuildVer">
    <vt:lpwstr>1033-11.2.0.10351</vt:lpwstr>
  </property>
</Properties>
</file>