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2"/>
  </p:notesMasterIdLst>
  <p:sldIdLst>
    <p:sldId id="1057" r:id="rId3"/>
    <p:sldId id="2639" r:id="rId4"/>
    <p:sldId id="257" r:id="rId5"/>
    <p:sldId id="258" r:id="rId6"/>
    <p:sldId id="259" r:id="rId7"/>
    <p:sldId id="1061" r:id="rId8"/>
    <p:sldId id="1074" r:id="rId9"/>
    <p:sldId id="1075" r:id="rId10"/>
    <p:sldId id="1058" r:id="rId11"/>
    <p:sldId id="1064" r:id="rId12"/>
    <p:sldId id="2635" r:id="rId13"/>
    <p:sldId id="2640" r:id="rId14"/>
    <p:sldId id="2636" r:id="rId15"/>
    <p:sldId id="2638" r:id="rId16"/>
    <p:sldId id="2641" r:id="rId17"/>
    <p:sldId id="1059" r:id="rId18"/>
    <p:sldId id="1072" r:id="rId19"/>
    <p:sldId id="1056" r:id="rId20"/>
    <p:sldId id="10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407</Words>
  <Application>Microsoft Office PowerPoint</Application>
  <PresentationFormat>Widescreen</PresentationFormat>
  <Paragraphs>92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Bebas Neue</vt:lpstr>
      <vt:lpstr>Calibri</vt:lpstr>
      <vt:lpstr>Cambria</vt:lpstr>
      <vt:lpstr>Cambria Math</vt:lpstr>
      <vt:lpstr>Karla</vt:lpstr>
      <vt:lpstr>Love Ya Like A Sister</vt:lpstr>
      <vt:lpstr>Wingdings</vt:lpstr>
      <vt:lpstr>字魂151号-联盟综艺体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2023-10-24T11:07:46Z</dcterms:created>
  <dcterms:modified xsi:type="dcterms:W3CDTF">2024-01-19T04:48:53Z</dcterms:modified>
</cp:coreProperties>
</file>