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19/1/2024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19/1/2024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19/1/2024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19/1/2024</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19/1/2024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19/1/2024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274984"/>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a:t>
              </a:r>
              <a:r>
                <a:rPr lang="en-US" sz="3200" b="1" dirty="0">
                  <a:solidFill>
                    <a:srgbClr val="222222"/>
                  </a:solidFill>
                  <a:latin typeface="Cambria" panose="02040503050406030204" pitchFamily="18" charset="0"/>
                </a:rPr>
                <a:t>a</a:t>
              </a:r>
              <a:r>
                <a:rPr lang="vi-VN" sz="3200" b="1" i="0" dirty="0">
                  <a:solidFill>
                    <a:srgbClr val="222222"/>
                  </a:solidFill>
                  <a:effectLst/>
                  <a:latin typeface="Cambria" panose="02040503050406030204" pitchFamily="18" charset="0"/>
                </a:rPr>
                <a:t>,cuối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723</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KaiTi</vt:lpstr>
      <vt:lpstr>#9Slide03 SFU Futura_05 ExtraBo</vt:lpstr>
      <vt:lpstr>#9Slide07 Cadena</vt:lpstr>
      <vt:lpstr>#9Slide07 HoneyCream</vt:lpstr>
      <vt:lpstr>Arial</vt:lpstr>
      <vt:lpstr>Calibri</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2023-10-22T11:54:16Z</dcterms:created>
  <dcterms:modified xsi:type="dcterms:W3CDTF">2024-01-19T06:42:40Z</dcterms:modified>
</cp:coreProperties>
</file>