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778" r:id="rId4"/>
    <p:sldMasterId id="2147483790" r:id="rId5"/>
  </p:sldMasterIdLst>
  <p:notesMasterIdLst>
    <p:notesMasterId r:id="rId21"/>
  </p:notesMasterIdLst>
  <p:sldIdLst>
    <p:sldId id="402" r:id="rId6"/>
    <p:sldId id="401" r:id="rId7"/>
    <p:sldId id="261" r:id="rId8"/>
    <p:sldId id="407" r:id="rId9"/>
    <p:sldId id="284" r:id="rId10"/>
    <p:sldId id="279" r:id="rId11"/>
    <p:sldId id="409" r:id="rId12"/>
    <p:sldId id="410" r:id="rId13"/>
    <p:sldId id="411" r:id="rId14"/>
    <p:sldId id="412" r:id="rId15"/>
    <p:sldId id="413" r:id="rId16"/>
    <p:sldId id="414" r:id="rId17"/>
    <p:sldId id="314" r:id="rId18"/>
    <p:sldId id="319"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0,'10490'0,"-10276"0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19/1/2024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98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69547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48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2024/1/19</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281826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2024/1/19</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428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5196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0097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5431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6819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063102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203746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5712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1925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462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32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796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02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30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33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5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194980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219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14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157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64746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12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69168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84089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9269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54617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12503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5.jpeg"/><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theme" Target="../theme/theme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8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2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35474612"/>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718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787529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4.svg"/><Relationship Id="rId7" Type="http://schemas.openxmlformats.org/officeDocument/2006/relationships/customXml" Target="../ink/ink2.xml"/><Relationship Id="rId2" Type="http://schemas.openxmlformats.org/officeDocument/2006/relationships/image" Target="../media/image23.png"/><Relationship Id="rId1" Type="http://schemas.openxmlformats.org/officeDocument/2006/relationships/slideLayout" Target="../slideLayouts/slideLayout28.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6" name="Group 5">
            <a:extLst>
              <a:ext uri="{FF2B5EF4-FFF2-40B4-BE49-F238E27FC236}">
                <a16:creationId xmlns:a16="http://schemas.microsoft.com/office/drawing/2014/main" id="{B0A333D0-F34D-ADBA-EEAC-32319EBD2027}"/>
              </a:ext>
            </a:extLst>
          </p:cNvPr>
          <p:cNvGrpSpPr/>
          <p:nvPr/>
        </p:nvGrpSpPr>
        <p:grpSpPr>
          <a:xfrm>
            <a:off x="1453339" y="1095375"/>
            <a:ext cx="9061557" cy="5342320"/>
            <a:chOff x="1777189" y="809927"/>
            <a:chExt cx="9061557" cy="5742068"/>
          </a:xfrm>
        </p:grpSpPr>
        <p:grpSp>
          <p:nvGrpSpPr>
            <p:cNvPr id="12" name="组合 15">
              <a:extLst>
                <a:ext uri="{FF2B5EF4-FFF2-40B4-BE49-F238E27FC236}">
                  <a16:creationId xmlns:a16="http://schemas.microsoft.com/office/drawing/2014/main" id="{315C025F-7E72-E4DD-B0FE-44135AB7484D}"/>
                </a:ext>
              </a:extLst>
            </p:cNvPr>
            <p:cNvGrpSpPr/>
            <p:nvPr/>
          </p:nvGrpSpPr>
          <p:grpSpPr>
            <a:xfrm>
              <a:off x="1777189" y="809927"/>
              <a:ext cx="9061557" cy="5742068"/>
              <a:chOff x="1147960" y="2215449"/>
              <a:chExt cx="7273680" cy="3452269"/>
            </a:xfrm>
          </p:grpSpPr>
          <p:pic>
            <p:nvPicPr>
              <p:cNvPr id="18" name="图片 14" descr="形状&#10;&#10;描述已自动生成">
                <a:extLst>
                  <a:ext uri="{FF2B5EF4-FFF2-40B4-BE49-F238E27FC236}">
                    <a16:creationId xmlns:a16="http://schemas.microsoft.com/office/drawing/2014/main" id="{BE62C314-C1D4-FA8F-68D8-B184A5F68077}"/>
                  </a:ext>
                </a:extLst>
              </p:cNvPr>
              <p:cNvPicPr>
                <a:picLocks noChangeAspect="1"/>
              </p:cNvPicPr>
              <p:nvPr/>
            </p:nvPicPr>
            <p:blipFill rotWithShape="1">
              <a:blip r:embed="rId5">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9" name="图片 28" descr="形状&#10;&#10;描述已自动生成">
                <a:extLst>
                  <a:ext uri="{FF2B5EF4-FFF2-40B4-BE49-F238E27FC236}">
                    <a16:creationId xmlns:a16="http://schemas.microsoft.com/office/drawing/2014/main" id="{3001E4D4-0364-0E5D-6B7E-A4E61A290CDB}"/>
                  </a:ext>
                </a:extLst>
              </p:cNvPr>
              <p:cNvPicPr>
                <a:picLocks noChangeAspect="1"/>
              </p:cNvPicPr>
              <p:nvPr/>
            </p:nvPicPr>
            <p:blipFill rotWithShape="1">
              <a:blip r:embed="rId5">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5" name="TextBox 14">
              <a:extLst>
                <a:ext uri="{FF2B5EF4-FFF2-40B4-BE49-F238E27FC236}">
                  <a16:creationId xmlns:a16="http://schemas.microsoft.com/office/drawing/2014/main" id="{05C97F46-F092-522B-4DFE-FDDC2711136F}"/>
                </a:ext>
              </a:extLst>
            </p:cNvPr>
            <p:cNvSpPr txBox="1"/>
            <p:nvPr/>
          </p:nvSpPr>
          <p:spPr>
            <a:xfrm>
              <a:off x="2752726" y="2042793"/>
              <a:ext cx="7143749" cy="3671952"/>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p>
          </p:txBody>
        </p:sp>
      </p:grpSp>
      <p:pic>
        <p:nvPicPr>
          <p:cNvPr id="24" name="Picture 23">
            <a:extLst>
              <a:ext uri="{FF2B5EF4-FFF2-40B4-BE49-F238E27FC236}">
                <a16:creationId xmlns:a16="http://schemas.microsoft.com/office/drawing/2014/main" id="{6020AD9E-AC41-B6CB-DF99-AC40915251A8}"/>
              </a:ext>
            </a:extLst>
          </p:cNvPr>
          <p:cNvPicPr>
            <a:picLocks noChangeAspect="1"/>
          </p:cNvPicPr>
          <p:nvPr/>
        </p:nvPicPr>
        <p:blipFill>
          <a:blip r:embed="rId6"/>
          <a:stretch>
            <a:fillRect/>
          </a:stretch>
        </p:blipFill>
        <p:spPr>
          <a:xfrm>
            <a:off x="4803142" y="490291"/>
            <a:ext cx="2871465" cy="1286367"/>
          </a:xfrm>
          <a:prstGeom prst="rect">
            <a:avLst/>
          </a:prstGeom>
        </p:spPr>
      </p:pic>
    </p:spTree>
    <p:extLst>
      <p:ext uri="{BB962C8B-B14F-4D97-AF65-F5344CB8AC3E}">
        <p14:creationId xmlns:p14="http://schemas.microsoft.com/office/powerpoint/2010/main" val="347178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ask="http://schemas.microsoft.com/office/drawing/2018/sketchyshape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a16="http://schemas.microsoft.com/office/drawing/2014/main"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a:hlinkClick r:id="" action="ppaction://media"/>
            <a:extLst>
              <a:ext uri="{FF2B5EF4-FFF2-40B4-BE49-F238E27FC236}">
                <a16:creationId xmlns:a16="http://schemas.microsoft.com/office/drawing/2014/main" id="{C73C7511-B8A8-44E1-B350-2C4ABCFFA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0737" y="1542361"/>
            <a:ext cx="7890526" cy="4463037"/>
          </a:xfrm>
          <a:prstGeom prst="rect">
            <a:avLst/>
          </a:prstGeom>
          <a:ln>
            <a:noFill/>
          </a:ln>
          <a:effectLst>
            <a:softEdge rad="112500"/>
          </a:effectLst>
        </p:spPr>
      </p:pic>
    </p:spTree>
    <p:extLst>
      <p:ext uri="{BB962C8B-B14F-4D97-AF65-F5344CB8AC3E}">
        <p14:creationId xmlns:p14="http://schemas.microsoft.com/office/powerpoint/2010/main" val="17955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sp>
        <p:nvSpPr>
          <p:cNvPr id="6" name="TextBox 5">
            <a:extLst>
              <a:ext uri="{FF2B5EF4-FFF2-40B4-BE49-F238E27FC236}">
                <a16:creationId xmlns:a16="http://schemas.microsoft.com/office/drawing/2014/main" id="{68DCD2DF-F58E-4390-A320-638D123531FD}"/>
              </a:ext>
            </a:extLst>
          </p:cNvPr>
          <p:cNvSpPr txBox="1"/>
          <p:nvPr/>
        </p:nvSpPr>
        <p:spPr>
          <a:xfrm>
            <a:off x="4809647" y="452334"/>
            <a:ext cx="707882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Thứ</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ngày</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tháng</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năm</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a:t>
            </a:r>
          </a:p>
        </p:txBody>
      </p:sp>
      <p:pic>
        <p:nvPicPr>
          <p:cNvPr id="4" name="Picture 3">
            <a:extLst>
              <a:ext uri="{FF2B5EF4-FFF2-40B4-BE49-F238E27FC236}">
                <a16:creationId xmlns:a16="http://schemas.microsoft.com/office/drawing/2014/main" id="{C80DCCC0-40E2-43FA-A347-1DB6AB3F8D66}"/>
              </a:ext>
            </a:extLst>
          </p:cNvPr>
          <p:cNvPicPr>
            <a:picLocks noChangeAspect="1"/>
          </p:cNvPicPr>
          <p:nvPr/>
        </p:nvPicPr>
        <p:blipFill>
          <a:blip r:embed="rId3"/>
          <a:stretch>
            <a:fillRect/>
          </a:stretch>
        </p:blipFill>
        <p:spPr>
          <a:xfrm>
            <a:off x="6250198" y="1125736"/>
            <a:ext cx="2786113" cy="1127858"/>
          </a:xfrm>
          <a:prstGeom prst="rect">
            <a:avLst/>
          </a:prstGeom>
        </p:spPr>
      </p:pic>
      <p:pic>
        <p:nvPicPr>
          <p:cNvPr id="8" name="Picture 7">
            <a:extLst>
              <a:ext uri="{FF2B5EF4-FFF2-40B4-BE49-F238E27FC236}">
                <a16:creationId xmlns:a16="http://schemas.microsoft.com/office/drawing/2014/main" id="{1E4231EB-C554-25A0-09AF-838775B3DEFD}"/>
              </a:ext>
            </a:extLst>
          </p:cNvPr>
          <p:cNvPicPr>
            <a:picLocks noChangeAspect="1"/>
          </p:cNvPicPr>
          <p:nvPr/>
        </p:nvPicPr>
        <p:blipFill>
          <a:blip r:embed="rId4"/>
          <a:stretch>
            <a:fillRect/>
          </a:stretch>
        </p:blipFill>
        <p:spPr>
          <a:xfrm>
            <a:off x="3377196" y="2022262"/>
            <a:ext cx="8504657" cy="1975275"/>
          </a:xfrm>
          <a:prstGeom prst="rect">
            <a:avLst/>
          </a:prstGeom>
        </p:spPr>
      </p:pic>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id="{7DBBC79C-F73D-3BCE-3BFB-F51695A5DA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532" y="0"/>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pic>
        <p:nvPicPr>
          <p:cNvPr id="6" name="Picture 5">
            <a:extLst>
              <a:ext uri="{FF2B5EF4-FFF2-40B4-BE49-F238E27FC236}">
                <a16:creationId xmlns:a16="http://schemas.microsoft.com/office/drawing/2014/main" id="{4581EE9E-B38E-45A8-AC48-0DFF3D1C3181}"/>
              </a:ext>
            </a:extLst>
          </p:cNvPr>
          <p:cNvPicPr>
            <a:picLocks noChangeAspect="1"/>
          </p:cNvPicPr>
          <p:nvPr/>
        </p:nvPicPr>
        <p:blipFill>
          <a:blip r:embed="rId5"/>
          <a:stretch>
            <a:fillRect/>
          </a:stretch>
        </p:blipFill>
        <p:spPr>
          <a:xfrm>
            <a:off x="1214437" y="1357312"/>
            <a:ext cx="9629775" cy="2200275"/>
          </a:xfrm>
          <a:prstGeom prst="rect">
            <a:avLst/>
          </a:prstGeom>
        </p:spPr>
      </p:pic>
      <p:pic>
        <p:nvPicPr>
          <p:cNvPr id="9" name="Picture 8">
            <a:extLst>
              <a:ext uri="{FF2B5EF4-FFF2-40B4-BE49-F238E27FC236}">
                <a16:creationId xmlns:a16="http://schemas.microsoft.com/office/drawing/2014/main" id="{80A3953C-86CD-8C86-7026-41AECC4FFDF9}"/>
              </a:ext>
            </a:extLst>
          </p:cNvPr>
          <p:cNvPicPr>
            <a:picLocks noChangeAspect="1"/>
          </p:cNvPicPr>
          <p:nvPr/>
        </p:nvPicPr>
        <p:blipFill>
          <a:blip r:embed="rId6"/>
          <a:stretch>
            <a:fillRect/>
          </a:stretch>
        </p:blipFill>
        <p:spPr>
          <a:xfrm>
            <a:off x="1347787" y="3700462"/>
            <a:ext cx="9572625" cy="2524125"/>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id="{5CC47831-A266-54DE-5C01-2982B082E843}"/>
              </a:ext>
            </a:extLst>
          </p:cNvPr>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id="{EE59D42C-E555-5634-7D99-5DD5123C8DA6}"/>
              </a:ext>
            </a:extLst>
          </p:cNvPr>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56321" cy="1251857"/>
            <a:chOff x="8665318" y="723900"/>
            <a:chExt cx="8784482" cy="806126"/>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p>
        </p:txBody>
      </p:sp>
      <p:graphicFrame>
        <p:nvGraphicFramePr>
          <p:cNvPr id="2" name="Table 1">
            <a:extLst>
              <a:ext uri="{FF2B5EF4-FFF2-40B4-BE49-F238E27FC236}">
                <a16:creationId xmlns:a16="http://schemas.microsoft.com/office/drawing/2014/main" id="{B6ABFFFD-DC3B-4AD3-71A2-5981C86D406A}"/>
              </a:ext>
            </a:extLst>
          </p:cNvPr>
          <p:cNvGraphicFramePr>
            <a:graphicFrameLocks noGrp="1"/>
          </p:cNvGraphicFramePr>
          <p:nvPr>
            <p:extLst>
              <p:ext uri="{D42A27DB-BD31-4B8C-83A1-F6EECF244321}">
                <p14:modId xmlns:p14="http://schemas.microsoft.com/office/powerpoint/2010/main" val="3134779021"/>
              </p:ext>
            </p:extLst>
          </p:nvPr>
        </p:nvGraphicFramePr>
        <p:xfrm>
          <a:off x="6372225" y="2083719"/>
          <a:ext cx="5467350" cy="3709201"/>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val="26429863"/>
                    </a:ext>
                  </a:extLst>
                </a:gridCol>
                <a:gridCol w="4114447">
                  <a:extLst>
                    <a:ext uri="{9D8B030D-6E8A-4147-A177-3AD203B41FA5}">
                      <a16:colId xmlns:a16="http://schemas.microsoft.com/office/drawing/2014/main" val="1096969739"/>
                    </a:ext>
                  </a:extLst>
                </a:gridCol>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557838"/>
                  </a:ext>
                </a:extLst>
              </a:tr>
              <a:tr h="869264">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949511"/>
                  </a:ext>
                </a:extLst>
              </a:tr>
              <a:tr h="651911">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87776"/>
                  </a:ext>
                </a:extLst>
              </a:tr>
              <a:tr h="131617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806712"/>
                  </a:ext>
                </a:extLst>
              </a:tr>
            </a:tbl>
          </a:graphicData>
        </a:graphic>
      </p:graphicFrame>
      <p:sp>
        <p:nvSpPr>
          <p:cNvPr id="5" name="TextBox 4">
            <a:extLst>
              <a:ext uri="{FF2B5EF4-FFF2-40B4-BE49-F238E27FC236}">
                <a16:creationId xmlns:a16="http://schemas.microsoft.com/office/drawing/2014/main" id="{7DA5DDA0-E229-BE76-FC8E-C247172E7055}"/>
              </a:ext>
            </a:extLst>
          </p:cNvPr>
          <p:cNvSpPr txBox="1"/>
          <p:nvPr/>
        </p:nvSpPr>
        <p:spPr>
          <a:xfrm>
            <a:off x="7858125" y="3019425"/>
            <a:ext cx="3762375" cy="830997"/>
          </a:xfrm>
          <a:prstGeom prst="rect">
            <a:avLst/>
          </a:prstGeom>
          <a:noFill/>
        </p:spPr>
        <p:txBody>
          <a:bodyPr wrap="square" rtlCol="0">
            <a:spAutoFit/>
          </a:bodyPr>
          <a:lstStyle/>
          <a:p>
            <a:pPr algn="just"/>
            <a:r>
              <a:rPr lang="nl-NL" sz="2400" dirty="0">
                <a:effectLst/>
                <a:latin typeface="Cambria" panose="02040503050406030204" pitchFamily="18" charset="0"/>
                <a:ea typeface="Cambria" panose="02040503050406030204" pitchFamily="18" charset="0"/>
              </a:rPr>
              <a:t>Thể hiện tình cảm bền chặt với người bạn thân</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C052290-07F0-C2BB-5626-5BA7DEE45E29}"/>
              </a:ext>
            </a:extLst>
          </p:cNvPr>
          <p:cNvSpPr txBox="1"/>
          <p:nvPr/>
        </p:nvSpPr>
        <p:spPr>
          <a:xfrm>
            <a:off x="7848600" y="3895725"/>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DE74346-A96C-2B79-3990-664A01D550A1}"/>
              </a:ext>
            </a:extLst>
          </p:cNvPr>
          <p:cNvSpPr txBox="1"/>
          <p:nvPr/>
        </p:nvSpPr>
        <p:spPr>
          <a:xfrm>
            <a:off x="7829550" y="4533900"/>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niệm gán 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3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p>
          <a:p>
            <a:pPr marL="0" marR="0" lvl="0" indent="0" algn="just" defTabSz="457200" rtl="0" eaLnBrk="1" fontAlgn="auto" latinLnBrk="0" hangingPunct="1">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p>
        </p:txBody>
      </p:sp>
      <p:sp>
        <p:nvSpPr>
          <p:cNvPr id="3" name="TextBox 2">
            <a:extLst>
              <a:ext uri="{FF2B5EF4-FFF2-40B4-BE49-F238E27FC236}">
                <a16:creationId xmlns:a16="http://schemas.microsoft.com/office/drawing/2014/main" id="{5677B269-BE7A-F27C-398C-702E50B4BD8C}"/>
              </a:ext>
            </a:extLst>
          </p:cNvPr>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5C8A476-B1AC-151B-5C79-1796F7CBA040}"/>
              </a:ext>
            </a:extLst>
          </p:cNvPr>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thắm 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E28E8C3-0E30-36C5-1FBC-879000DACFC4}"/>
              </a:ext>
            </a:extLst>
          </p:cNvPr>
          <p:cNvSpPr txBox="1"/>
          <p:nvPr/>
        </p:nvSpPr>
        <p:spPr>
          <a:xfrm>
            <a:off x="504825" y="4286250"/>
            <a:ext cx="11144250"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Đứa này quen với sự có mặt của đứa kia bên cạnh;</a:t>
            </a:r>
            <a:r>
              <a:rPr lang="en-US" sz="3200" dirty="0">
                <a:solidFill>
                  <a:srgbClr val="FF0000"/>
                </a:solidFill>
                <a:latin typeface="Cambria" panose="02040503050406030204" pitchFamily="18" charset="0"/>
                <a:ea typeface="Cambria" panose="02040503050406030204" pitchFamily="18" charset="0"/>
              </a:rPr>
              <a:t> c</a:t>
            </a:r>
            <a:r>
              <a:rPr lang="vi-VN" sz="3200" dirty="0">
                <a:solidFill>
                  <a:srgbClr val="FF0000"/>
                </a:solidFill>
                <a:latin typeface="Cambria" panose="02040503050406030204" pitchFamily="18" charset="0"/>
                <a:ea typeface="Cambria" panose="02040503050406030204" pitchFamily="18" charset="0"/>
              </a:rPr>
              <a:t>h</a:t>
            </a:r>
            <a:r>
              <a:rPr lang="en-US" sz="3200" dirty="0">
                <a:solidFill>
                  <a:srgbClr val="FF0000"/>
                </a:solidFill>
                <a:latin typeface="Cambria" panose="02040503050406030204" pitchFamily="18" charset="0"/>
                <a:ea typeface="Cambria" panose="02040503050406030204" pitchFamily="18" charset="0"/>
              </a:rPr>
              <a:t>ư</a:t>
            </a:r>
            <a:r>
              <a:rPr lang="vi-VN" sz="3200" dirty="0">
                <a:solidFill>
                  <a:srgbClr val="FF0000"/>
                </a:solidFill>
                <a:latin typeface="Cambria" panose="02040503050406030204" pitchFamily="18" charset="0"/>
                <a:ea typeface="Cambria" panose="02040503050406030204" pitchFamily="18" charset="0"/>
              </a:rPr>
              <a:t>a bao giờ nghĩ rằng có ngày chúng tôi xa nhau,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khi bạn đi xa,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ra nhớ bạn biết chừng nào,</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chắc nó cũng nhớ </a:t>
            </a:r>
            <a:r>
              <a:rPr lang="en-US" sz="3200" dirty="0" err="1">
                <a:solidFill>
                  <a:srgbClr val="FF0000"/>
                </a:solidFill>
                <a:latin typeface="Cambria" panose="02040503050406030204" pitchFamily="18" charset="0"/>
                <a:ea typeface="Cambria" panose="02040503050406030204" pitchFamily="18" charset="0"/>
              </a:rPr>
              <a:t>tôi</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1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id="{4F459D0A-78F2-A305-20DB-828F35155A4C}"/>
              </a:ext>
            </a:extLst>
          </p:cNvPr>
          <p:cNvGrpSpPr/>
          <p:nvPr/>
        </p:nvGrpSpPr>
        <p:grpSpPr>
          <a:xfrm>
            <a:off x="1099555" y="2195367"/>
            <a:ext cx="9918359" cy="3557734"/>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930</Words>
  <Application>Microsoft Office PowerPoint</Application>
  <PresentationFormat>Widescreen</PresentationFormat>
  <Paragraphs>47</Paragraphs>
  <Slides>15</Slides>
  <Notes>6</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15</vt:i4>
      </vt:variant>
    </vt:vector>
  </HeadingPairs>
  <TitlesOfParts>
    <vt:vector size="27" baseType="lpstr">
      <vt:lpstr>等线</vt:lpstr>
      <vt:lpstr>Arial</vt:lpstr>
      <vt:lpstr>Calibri</vt:lpstr>
      <vt:lpstr>Cambria</vt:lpstr>
      <vt:lpstr>UTM Avo</vt:lpstr>
      <vt:lpstr>仓耳玄三M W05</vt:lpstr>
      <vt:lpstr>思源黑体 CN</vt:lpstr>
      <vt:lpstr>2_Office Theme</vt:lpstr>
      <vt:lpstr>1_Office Theme</vt:lpstr>
      <vt:lpstr>1_Office 主题</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40</cp:revision>
  <dcterms:created xsi:type="dcterms:W3CDTF">2023-10-23T04:01:01Z</dcterms:created>
  <dcterms:modified xsi:type="dcterms:W3CDTF">2024-01-19T06:45:32Z</dcterms:modified>
</cp:coreProperties>
</file>