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4" r:id="rId3"/>
    <p:sldMasterId id="2147483707" r:id="rId4"/>
  </p:sldMasterIdLst>
  <p:notesMasterIdLst>
    <p:notesMasterId r:id="rId22"/>
  </p:notesMasterIdLst>
  <p:sldIdLst>
    <p:sldId id="313" r:id="rId5"/>
    <p:sldId id="258" r:id="rId6"/>
    <p:sldId id="261" r:id="rId7"/>
    <p:sldId id="257" r:id="rId8"/>
    <p:sldId id="256" r:id="rId9"/>
    <p:sldId id="311" r:id="rId10"/>
    <p:sldId id="3183" r:id="rId11"/>
    <p:sldId id="3190" r:id="rId12"/>
    <p:sldId id="2638" r:id="rId13"/>
    <p:sldId id="3196" r:id="rId14"/>
    <p:sldId id="3198" r:id="rId15"/>
    <p:sldId id="3199" r:id="rId16"/>
    <p:sldId id="3200" r:id="rId17"/>
    <p:sldId id="3184" r:id="rId18"/>
    <p:sldId id="3201" r:id="rId19"/>
    <p:sldId id="278" r:id="rId20"/>
    <p:sldId id="318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9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CFEB2-C9AE-4CF4-A51C-2E60274CDECD}" type="datetimeFigureOut">
              <a:rPr lang="en-US" smtClean="0"/>
              <a:t>17/1/2024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17F0F-8828-4E3E-A6CD-7CE3DA28BAAA}" type="slidenum">
              <a:rPr lang="en-US" smtClean="0"/>
              <a:t>‹#›</a:t>
            </a:fld>
            <a:endParaRPr lang="en-US"/>
          </a:p>
        </p:txBody>
      </p:sp>
    </p:spTree>
    <p:extLst>
      <p:ext uri="{BB962C8B-B14F-4D97-AF65-F5344CB8AC3E}">
        <p14:creationId xmlns:p14="http://schemas.microsoft.com/office/powerpoint/2010/main" val="324850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9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053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361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458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8836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712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30804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84310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730391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812450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191702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2065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915575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285789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663791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689122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64960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123564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790987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5308-1AB7-B2E7-8C0C-B9C065F161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024578-6863-15B8-95DB-206B99B7C2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4614C3-35BC-6485-D607-0A4652DAAA9D}"/>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17/1/2024</a:t>
            </a:fld>
            <a:endParaRPr lang="en-US"/>
          </a:p>
        </p:txBody>
      </p:sp>
      <p:sp>
        <p:nvSpPr>
          <p:cNvPr id="5" name="Footer Placeholder 4">
            <a:extLst>
              <a:ext uri="{FF2B5EF4-FFF2-40B4-BE49-F238E27FC236}">
                <a16:creationId xmlns:a16="http://schemas.microsoft.com/office/drawing/2014/main" id="{7A36963B-9715-3533-B49A-94980F52F7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AD4AE2-418A-BDB6-11C1-B3DB4FE07BBA}"/>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84027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17/1/2024</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404770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17/1/2024</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4081359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17/1/2024</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511978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7E7-FE8D-F7F9-A4DA-43AD5FE5ED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F6EAE8-39F5-B4AF-BF80-771C5511C3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65E1E6-5F33-EFD0-BBCD-1FBD732FA124}"/>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17/1/2024</a:t>
            </a:fld>
            <a:endParaRPr lang="en-US"/>
          </a:p>
        </p:txBody>
      </p:sp>
      <p:sp>
        <p:nvSpPr>
          <p:cNvPr id="5" name="Footer Placeholder 4">
            <a:extLst>
              <a:ext uri="{FF2B5EF4-FFF2-40B4-BE49-F238E27FC236}">
                <a16:creationId xmlns:a16="http://schemas.microsoft.com/office/drawing/2014/main" id="{CA7EB508-1F85-5A48-B591-4B9A102A0A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5EC654-3F57-A11A-8EBF-094A58BD733C}"/>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957392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C713-5C1A-1C7C-D77D-5E56858885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FDAD2-6800-FF5E-7277-6936B03BC8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FB56F7-C4EC-2AEB-7EED-3FA46B313D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D4CE24-1079-553F-3980-AD0806BF596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17/1/2024</a:t>
            </a:fld>
            <a:endParaRPr lang="en-US"/>
          </a:p>
        </p:txBody>
      </p:sp>
      <p:sp>
        <p:nvSpPr>
          <p:cNvPr id="6" name="Footer Placeholder 5">
            <a:extLst>
              <a:ext uri="{FF2B5EF4-FFF2-40B4-BE49-F238E27FC236}">
                <a16:creationId xmlns:a16="http://schemas.microsoft.com/office/drawing/2014/main" id="{3AAFB10E-AE02-3C65-DD3E-46689F6E7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6F6B2A-38C3-A570-0A40-F416D81B377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294235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BA10-0D41-769C-EBA2-5B1AF750B3B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DB78A1A-B803-8BE5-CBC9-1115CCF7E4F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7FD74C-E00B-162A-4C25-DB3F9F6E9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9F3F4F-D49D-FB1E-48D1-DC9B04E6E8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690D4-F77D-0BDA-8109-E27DA065AAC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3DF319-E5E4-475F-CAFB-7DF354B0CC08}"/>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17/1/2024</a:t>
            </a:fld>
            <a:endParaRPr lang="en-US"/>
          </a:p>
        </p:txBody>
      </p:sp>
      <p:sp>
        <p:nvSpPr>
          <p:cNvPr id="8" name="Footer Placeholder 7">
            <a:extLst>
              <a:ext uri="{FF2B5EF4-FFF2-40B4-BE49-F238E27FC236}">
                <a16:creationId xmlns:a16="http://schemas.microsoft.com/office/drawing/2014/main" id="{253B72CD-326C-CC39-9ED3-1AFDE3B923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9BA5B2-726A-EAA3-8D32-01F487CCBFA4}"/>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667845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70D4-910C-CB40-E8C5-0CDE30278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3FA4910-4395-741E-FD48-3CA3D7803662}"/>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17/1/2024</a:t>
            </a:fld>
            <a:endParaRPr lang="en-US"/>
          </a:p>
        </p:txBody>
      </p:sp>
      <p:sp>
        <p:nvSpPr>
          <p:cNvPr id="4" name="Footer Placeholder 3">
            <a:extLst>
              <a:ext uri="{FF2B5EF4-FFF2-40B4-BE49-F238E27FC236}">
                <a16:creationId xmlns:a16="http://schemas.microsoft.com/office/drawing/2014/main" id="{1274F67E-4CD9-240F-7877-617F139470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0B02D1-88C1-0472-E569-293C00815F6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804745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B1C7B4-89F3-BA9D-2346-1945E65ABBA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17/1/2024</a:t>
            </a:fld>
            <a:endParaRPr lang="en-US"/>
          </a:p>
        </p:txBody>
      </p:sp>
      <p:sp>
        <p:nvSpPr>
          <p:cNvPr id="3" name="Footer Placeholder 2">
            <a:extLst>
              <a:ext uri="{FF2B5EF4-FFF2-40B4-BE49-F238E27FC236}">
                <a16:creationId xmlns:a16="http://schemas.microsoft.com/office/drawing/2014/main" id="{69DA8841-7B56-2CD5-B2BD-B45737A074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909222-694E-6AD8-088B-77B3D5BB6DB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388460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56B2-163C-66E1-801F-78E468BF5C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B01167-6FD4-E893-A853-13585B9D96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367675-EA5C-FBD8-F827-241824F2E5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A3AE6-FC02-EEEA-AE29-B8F1EB59941F}"/>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17/1/2024</a:t>
            </a:fld>
            <a:endParaRPr lang="en-US"/>
          </a:p>
        </p:txBody>
      </p:sp>
      <p:sp>
        <p:nvSpPr>
          <p:cNvPr id="6" name="Footer Placeholder 5">
            <a:extLst>
              <a:ext uri="{FF2B5EF4-FFF2-40B4-BE49-F238E27FC236}">
                <a16:creationId xmlns:a16="http://schemas.microsoft.com/office/drawing/2014/main" id="{161E72EE-DA8D-4612-D9A1-1D7B37397A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B9C11-D810-6EF8-521F-55AD986AB653}"/>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66101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693964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800E-FD09-139F-79E9-6E37512AA9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46C812-CFA8-26CC-1F39-C0A68E1F9B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89666F-917A-9AEC-40B4-7ED940740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157C6-F304-0782-6127-5A5EA3713E2E}"/>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17/1/2024</a:t>
            </a:fld>
            <a:endParaRPr lang="en-US"/>
          </a:p>
        </p:txBody>
      </p:sp>
      <p:sp>
        <p:nvSpPr>
          <p:cNvPr id="6" name="Footer Placeholder 5">
            <a:extLst>
              <a:ext uri="{FF2B5EF4-FFF2-40B4-BE49-F238E27FC236}">
                <a16:creationId xmlns:a16="http://schemas.microsoft.com/office/drawing/2014/main" id="{56A879EA-8F76-A882-C596-B5C3D64CED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C71636-7202-660D-4C3B-E865A6128B05}"/>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295002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B60C-FB10-2FAA-8840-E64ECFDE04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648DEA-7F41-8419-E317-B5DC20619FB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77A37-F795-D3B8-F6F3-02B56CC0ECB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17/1/2024</a:t>
            </a:fld>
            <a:endParaRPr lang="en-US"/>
          </a:p>
        </p:txBody>
      </p:sp>
      <p:sp>
        <p:nvSpPr>
          <p:cNvPr id="5" name="Footer Placeholder 4">
            <a:extLst>
              <a:ext uri="{FF2B5EF4-FFF2-40B4-BE49-F238E27FC236}">
                <a16:creationId xmlns:a16="http://schemas.microsoft.com/office/drawing/2014/main" id="{F555016A-7D68-8F4A-EF79-4484BE3827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476573-80EA-F0E2-C515-A851885ABE9E}"/>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755776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AF67C7-AB4E-D2DC-B36B-809FBB6225D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804-DCE1-3F64-75CE-A80A09BAB5D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CE64D-2E17-88E1-F63E-86E98974339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17/1/2024</a:t>
            </a:fld>
            <a:endParaRPr lang="en-US"/>
          </a:p>
        </p:txBody>
      </p:sp>
      <p:sp>
        <p:nvSpPr>
          <p:cNvPr id="5" name="Footer Placeholder 4">
            <a:extLst>
              <a:ext uri="{FF2B5EF4-FFF2-40B4-BE49-F238E27FC236}">
                <a16:creationId xmlns:a16="http://schemas.microsoft.com/office/drawing/2014/main" id="{1A765116-6F2C-F4F8-088A-8D157AF266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5F089E-F28C-7F9A-E209-49B9364E95C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151428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17/1/2024</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141018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17/1/2024</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7380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FE9A-71C2-8B87-78AB-8B5591165E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4D4922-315E-E65D-B1A0-AE2E0C2AC79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CB8FE-FA2A-AABE-A5AB-5339EEF69D8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17/1/2024</a:t>
            </a:fld>
            <a:endParaRPr lang="en-US"/>
          </a:p>
        </p:txBody>
      </p:sp>
      <p:sp>
        <p:nvSpPr>
          <p:cNvPr id="5" name="Footer Placeholder 4">
            <a:extLst>
              <a:ext uri="{FF2B5EF4-FFF2-40B4-BE49-F238E27FC236}">
                <a16:creationId xmlns:a16="http://schemas.microsoft.com/office/drawing/2014/main" id="{29B60103-E2C4-99BF-AB88-C7ADC16907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F6F433-2F44-BEE6-7B48-3FAD9D3380E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666299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5257-C653-BD9D-C6F0-E8D39CCF02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9E1A17-B2EC-A6D7-C7C8-2C9FACD9F43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8B5DD2-1B39-4C0C-8E00-CBB342A36DC9}"/>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17/1/2024</a:t>
            </a:fld>
            <a:endParaRPr lang="en-US"/>
          </a:p>
        </p:txBody>
      </p:sp>
      <p:sp>
        <p:nvSpPr>
          <p:cNvPr id="5" name="Footer Placeholder 4">
            <a:extLst>
              <a:ext uri="{FF2B5EF4-FFF2-40B4-BE49-F238E27FC236}">
                <a16:creationId xmlns:a16="http://schemas.microsoft.com/office/drawing/2014/main" id="{9E3EE2F4-0A7B-58C7-5F8B-E48A47FAC8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6D093E-924F-1699-BF04-E8ECCCA52722}"/>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920754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C2A1-DE7D-3ABE-5293-9CD300BEFF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CDFBC14-B9B5-0A46-2422-4EE71D2894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EB690-4FC8-406B-F61C-B2F40C57A7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3194E5-963B-C700-F013-539D1CA544E2}"/>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17/1/2024</a:t>
            </a:fld>
            <a:endParaRPr lang="en-US"/>
          </a:p>
        </p:txBody>
      </p:sp>
      <p:sp>
        <p:nvSpPr>
          <p:cNvPr id="6" name="Footer Placeholder 5">
            <a:extLst>
              <a:ext uri="{FF2B5EF4-FFF2-40B4-BE49-F238E27FC236}">
                <a16:creationId xmlns:a16="http://schemas.microsoft.com/office/drawing/2014/main" id="{ACA26907-3447-1828-C639-E16AD9A63A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3F46F8-09FC-CA8D-658B-2E371F4AEEA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625301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23D6-7D07-2D1D-5979-BDB13F1BA0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92C9962-F870-D8D5-3A72-41461EA7AFD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A82A08-6AE1-44A3-F2EC-C45FA39D6D0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E65881-CFDE-BA10-F188-C53F646EB53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54100A-485D-9627-B1AC-635B549CE24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38960D-996B-E1DC-E7CD-2C37B73D69B7}"/>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17/1/2024</a:t>
            </a:fld>
            <a:endParaRPr lang="en-US"/>
          </a:p>
        </p:txBody>
      </p:sp>
      <p:sp>
        <p:nvSpPr>
          <p:cNvPr id="8" name="Footer Placeholder 7">
            <a:extLst>
              <a:ext uri="{FF2B5EF4-FFF2-40B4-BE49-F238E27FC236}">
                <a16:creationId xmlns:a16="http://schemas.microsoft.com/office/drawing/2014/main" id="{FE3B1788-AFFA-7AB2-5235-43028B29F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5B31B2B-03BE-9B5A-F72E-C68952211AF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356170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F11D-9734-66DC-4F77-77639937C9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E06CCC-E648-3DD5-4799-D610F8B6E50D}"/>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17/1/2024</a:t>
            </a:fld>
            <a:endParaRPr lang="en-US"/>
          </a:p>
        </p:txBody>
      </p:sp>
      <p:sp>
        <p:nvSpPr>
          <p:cNvPr id="4" name="Footer Placeholder 3">
            <a:extLst>
              <a:ext uri="{FF2B5EF4-FFF2-40B4-BE49-F238E27FC236}">
                <a16:creationId xmlns:a16="http://schemas.microsoft.com/office/drawing/2014/main" id="{F47C9AC6-CB4D-6650-55CC-E11AD690C2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B4DBF9D-D4C3-51AF-D4C0-A69CD13CFBB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957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968012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EC42B-4646-5F78-3765-8DAC1DF783A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17/1/2024</a:t>
            </a:fld>
            <a:endParaRPr lang="en-US"/>
          </a:p>
        </p:txBody>
      </p:sp>
      <p:sp>
        <p:nvSpPr>
          <p:cNvPr id="3" name="Footer Placeholder 2">
            <a:extLst>
              <a:ext uri="{FF2B5EF4-FFF2-40B4-BE49-F238E27FC236}">
                <a16:creationId xmlns:a16="http://schemas.microsoft.com/office/drawing/2014/main" id="{FCD99BCD-CEDA-C192-B19D-B4936DAC9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1FADAC-67E3-99BA-5092-1CBD388E4F88}"/>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182536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2614-6B26-48AD-9AFA-C2BB000C84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7E09B5-216F-BF90-B7BF-83898F7333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E26CC3-1B9F-C32E-035F-BA13BCB079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FA071-F0DB-99E1-0EF1-F702D82EE55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17/1/2024</a:t>
            </a:fld>
            <a:endParaRPr lang="en-US"/>
          </a:p>
        </p:txBody>
      </p:sp>
      <p:sp>
        <p:nvSpPr>
          <p:cNvPr id="6" name="Footer Placeholder 5">
            <a:extLst>
              <a:ext uri="{FF2B5EF4-FFF2-40B4-BE49-F238E27FC236}">
                <a16:creationId xmlns:a16="http://schemas.microsoft.com/office/drawing/2014/main" id="{EC5921BE-4873-967D-CF86-5502181285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6048CC-C225-B586-4FCD-B9A5B3227A75}"/>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449226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B01F4-4E51-1844-8192-38831F1B21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1E4E52-0C59-AF87-7767-F70F097F60E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EE1121-B223-F98F-2BD5-74F5FEF555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F82-06FF-B31E-0D2F-1E4E7838053C}"/>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17/1/2024</a:t>
            </a:fld>
            <a:endParaRPr lang="en-US"/>
          </a:p>
        </p:txBody>
      </p:sp>
      <p:sp>
        <p:nvSpPr>
          <p:cNvPr id="6" name="Footer Placeholder 5">
            <a:extLst>
              <a:ext uri="{FF2B5EF4-FFF2-40B4-BE49-F238E27FC236}">
                <a16:creationId xmlns:a16="http://schemas.microsoft.com/office/drawing/2014/main" id="{6EC6E8A7-975C-78A2-70C5-C5B485624E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94AD93-AD14-7F55-5E05-50DFA29BA266}"/>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435804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1D08-C093-1ADE-49DA-F76F56A32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AC6CE3-5F29-E20E-3FA3-2F06AE83F3D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5812F-6973-74A2-4DE2-7414101C0114}"/>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17/1/2024</a:t>
            </a:fld>
            <a:endParaRPr lang="en-US"/>
          </a:p>
        </p:txBody>
      </p:sp>
      <p:sp>
        <p:nvSpPr>
          <p:cNvPr id="5" name="Footer Placeholder 4">
            <a:extLst>
              <a:ext uri="{FF2B5EF4-FFF2-40B4-BE49-F238E27FC236}">
                <a16:creationId xmlns:a16="http://schemas.microsoft.com/office/drawing/2014/main" id="{87B554D0-B134-B04E-923B-2EAE55A48F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259A27-95D7-CCFA-09A4-0FD4DCE94484}"/>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775393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C5B150-85EC-CF0C-4941-E67F8CE9CE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514727-3968-A006-A8F5-BBD84D61E6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04B21-AC8D-09D5-BA9C-AD282958E67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17/1/2024</a:t>
            </a:fld>
            <a:endParaRPr lang="en-US"/>
          </a:p>
        </p:txBody>
      </p:sp>
      <p:sp>
        <p:nvSpPr>
          <p:cNvPr id="5" name="Footer Placeholder 4">
            <a:extLst>
              <a:ext uri="{FF2B5EF4-FFF2-40B4-BE49-F238E27FC236}">
                <a16:creationId xmlns:a16="http://schemas.microsoft.com/office/drawing/2014/main" id="{45BB2AD9-0A0A-2D93-9972-E39283B72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6E9870-C2B0-9346-EFB2-C9D2732999D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247721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408302483"/>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83362542"/>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0671413"/>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570907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69741110"/>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056656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450001786"/>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04824805"/>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63293743"/>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3838451841"/>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723593270"/>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105385934"/>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7497588"/>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52344387"/>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549084879"/>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082227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626036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70840584"/>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137629563"/>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534586590"/>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840337271"/>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608229756"/>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4833054"/>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996645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846019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186392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724205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10.jp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9.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0.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4.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0FC5143A-B3A2-9B6B-17EF-B533908B1A6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216917" y="-3102498"/>
            <a:ext cx="1154676" cy="1154676"/>
          </a:xfrm>
          <a:prstGeom prst="rect">
            <a:avLst/>
          </a:prstGeom>
        </p:spPr>
      </p:pic>
    </p:spTree>
    <p:extLst>
      <p:ext uri="{BB962C8B-B14F-4D97-AF65-F5344CB8AC3E}">
        <p14:creationId xmlns:p14="http://schemas.microsoft.com/office/powerpoint/2010/main" val="1805381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pic>
        <p:nvPicPr>
          <p:cNvPr id="16" name="Picture 15" descr="A cartoon of a green hill&#10;&#10;Description automatically generated">
            <a:extLst>
              <a:ext uri="{FF2B5EF4-FFF2-40B4-BE49-F238E27FC236}">
                <a16:creationId xmlns:a16="http://schemas.microsoft.com/office/drawing/2014/main" id="{83C70088-447F-7EA4-9DAC-539C51865A4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146786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cartoon of a green hill&#10;&#10;Description automatically generated">
            <a:extLst>
              <a:ext uri="{FF2B5EF4-FFF2-40B4-BE49-F238E27FC236}">
                <a16:creationId xmlns:a16="http://schemas.microsoft.com/office/drawing/2014/main" id="{3236FDE3-E976-CAF7-E222-0B1BD8A384D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74849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413451171"/>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jpg"/><Relationship Id="rId7" Type="http://schemas.openxmlformats.org/officeDocument/2006/relationships/image" Target="../media/image26.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42.png"/><Relationship Id="rId5" Type="http://schemas.openxmlformats.org/officeDocument/2006/relationships/image" Target="../media/image25.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18" Type="http://schemas.microsoft.com/office/2007/relationships/hdphoto" Target="../media/hdphoto6.wdp"/><Relationship Id="rId3" Type="http://schemas.openxmlformats.org/officeDocument/2006/relationships/slide" Target="slide3.xml"/><Relationship Id="rId7" Type="http://schemas.openxmlformats.org/officeDocument/2006/relationships/image" Target="../media/image20.png"/><Relationship Id="rId12" Type="http://schemas.openxmlformats.org/officeDocument/2006/relationships/slide" Target="slide10.xml"/><Relationship Id="rId17" Type="http://schemas.openxmlformats.org/officeDocument/2006/relationships/image" Target="../media/image24.png"/><Relationship Id="rId2" Type="http://schemas.openxmlformats.org/officeDocument/2006/relationships/notesSlide" Target="../notesSlides/notesSlide2.xml"/><Relationship Id="rId16" Type="http://schemas.microsoft.com/office/2007/relationships/hdphoto" Target="../media/hdphoto5.wdp"/><Relationship Id="rId1" Type="http://schemas.openxmlformats.org/officeDocument/2006/relationships/slideLayout" Target="../slideLayouts/slideLayout21.xml"/><Relationship Id="rId6" Type="http://schemas.openxmlformats.org/officeDocument/2006/relationships/slide" Target="slide4.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23.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slide" Target="slide5.xml"/><Relationship Id="rId1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19.png"/><Relationship Id="rId5" Type="http://schemas.openxmlformats.org/officeDocument/2006/relationships/slide" Target="slide2.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9.png"/><Relationship Id="rId3" Type="http://schemas.openxmlformats.org/officeDocument/2006/relationships/image" Target="../media/image2.jpg"/><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066B6B74-D617-2A81-1FD9-0F80C2E46647}"/>
              </a:ext>
            </a:extLst>
          </p:cNvPr>
          <p:cNvPicPr>
            <a:picLocks noChangeAspect="1"/>
          </p:cNvPicPr>
          <p:nvPr/>
        </p:nvPicPr>
        <p:blipFill>
          <a:blip r:embed="rId9"/>
          <a:stretch>
            <a:fillRect/>
          </a:stretch>
        </p:blipFill>
        <p:spPr>
          <a:xfrm>
            <a:off x="3659360" y="1535611"/>
            <a:ext cx="5407621" cy="3938357"/>
          </a:xfrm>
          <a:prstGeom prst="rect">
            <a:avLst/>
          </a:prstGeom>
        </p:spPr>
      </p:pic>
    </p:spTree>
    <p:extLst>
      <p:ext uri="{BB962C8B-B14F-4D97-AF65-F5344CB8AC3E}">
        <p14:creationId xmlns:p14="http://schemas.microsoft.com/office/powerpoint/2010/main" val="311483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200329"/>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Tìm hai số biết tổng và hiệu của chúng lần lượt là 34 500 và 4 500.</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3C5ED16-9A1D-AAAC-CDF2-266CCBB8FC58}"/>
              </a:ext>
            </a:extLst>
          </p:cNvPr>
          <p:cNvSpPr txBox="1"/>
          <p:nvPr/>
        </p:nvSpPr>
        <p:spPr>
          <a:xfrm>
            <a:off x="742512" y="2319082"/>
            <a:ext cx="2052512"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Số</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bé</a:t>
            </a:r>
            <a:endParaRPr lang="en-US" sz="4000" b="1" dirty="0">
              <a:solidFill>
                <a:srgbClr val="016D16"/>
              </a:solidFill>
              <a:cs typeface="Calibri" panose="020F0502020204030204" pitchFamily="34" charset="0"/>
            </a:endParaRPr>
          </a:p>
        </p:txBody>
      </p:sp>
      <p:grpSp>
        <p:nvGrpSpPr>
          <p:cNvPr id="6" name="Group 5">
            <a:extLst>
              <a:ext uri="{FF2B5EF4-FFF2-40B4-BE49-F238E27FC236}">
                <a16:creationId xmlns:a16="http://schemas.microsoft.com/office/drawing/2014/main" id="{B27F1FFF-7614-A9A1-9CD3-72DEF2DAF1E4}"/>
              </a:ext>
            </a:extLst>
          </p:cNvPr>
          <p:cNvGrpSpPr/>
          <p:nvPr/>
        </p:nvGrpSpPr>
        <p:grpSpPr>
          <a:xfrm>
            <a:off x="2685912" y="2559700"/>
            <a:ext cx="1895175" cy="399872"/>
            <a:chOff x="3276600" y="3124200"/>
            <a:chExt cx="3505200" cy="399872"/>
          </a:xfrm>
        </p:grpSpPr>
        <p:cxnSp>
          <p:nvCxnSpPr>
            <p:cNvPr id="8" name="Straight Connector 7">
              <a:extLst>
                <a:ext uri="{FF2B5EF4-FFF2-40B4-BE49-F238E27FC236}">
                  <a16:creationId xmlns:a16="http://schemas.microsoft.com/office/drawing/2014/main" id="{422AFA6A-A364-7B62-BFF1-F81CDAF29A9D}"/>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9" name="Straight Connector 8">
              <a:extLst>
                <a:ext uri="{FF2B5EF4-FFF2-40B4-BE49-F238E27FC236}">
                  <a16:creationId xmlns:a16="http://schemas.microsoft.com/office/drawing/2014/main" id="{B193B5AD-DA72-B6C3-109C-040264D1BF12}"/>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0" name="Straight Connector 9">
              <a:extLst>
                <a:ext uri="{FF2B5EF4-FFF2-40B4-BE49-F238E27FC236}">
                  <a16:creationId xmlns:a16="http://schemas.microsoft.com/office/drawing/2014/main" id="{CB46CDB5-867D-B27C-F9DB-097BE71754F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11" name="Right Brace 10">
            <a:extLst>
              <a:ext uri="{FF2B5EF4-FFF2-40B4-BE49-F238E27FC236}">
                <a16:creationId xmlns:a16="http://schemas.microsoft.com/office/drawing/2014/main" id="{A0C0F19C-F55F-B4D3-3E82-FCDC64DD6E74}"/>
              </a:ext>
            </a:extLst>
          </p:cNvPr>
          <p:cNvSpPr/>
          <p:nvPr/>
        </p:nvSpPr>
        <p:spPr>
          <a:xfrm>
            <a:off x="8677099" y="2208970"/>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8F877096-2BA8-5C5A-E0EA-1B19C6EFF1D4}"/>
              </a:ext>
            </a:extLst>
          </p:cNvPr>
          <p:cNvSpPr txBox="1"/>
          <p:nvPr/>
        </p:nvSpPr>
        <p:spPr>
          <a:xfrm>
            <a:off x="545386" y="3463393"/>
            <a:ext cx="2169429"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Số</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lớn</a:t>
            </a:r>
            <a:endParaRPr lang="en-US" sz="4000" b="1" dirty="0">
              <a:solidFill>
                <a:srgbClr val="016D16"/>
              </a:solidFill>
              <a:cs typeface="Calibri" panose="020F0502020204030204" pitchFamily="34" charset="0"/>
            </a:endParaRPr>
          </a:p>
        </p:txBody>
      </p:sp>
      <p:grpSp>
        <p:nvGrpSpPr>
          <p:cNvPr id="13" name="Group 12">
            <a:extLst>
              <a:ext uri="{FF2B5EF4-FFF2-40B4-BE49-F238E27FC236}">
                <a16:creationId xmlns:a16="http://schemas.microsoft.com/office/drawing/2014/main" id="{8D984CF5-5564-09F6-368D-BB88A1C7EF26}"/>
              </a:ext>
            </a:extLst>
          </p:cNvPr>
          <p:cNvGrpSpPr/>
          <p:nvPr/>
        </p:nvGrpSpPr>
        <p:grpSpPr>
          <a:xfrm>
            <a:off x="2685911" y="3698049"/>
            <a:ext cx="5890021" cy="399871"/>
            <a:chOff x="3276600" y="3124200"/>
            <a:chExt cx="3505200" cy="399872"/>
          </a:xfrm>
        </p:grpSpPr>
        <p:cxnSp>
          <p:nvCxnSpPr>
            <p:cNvPr id="14" name="Straight Connector 13">
              <a:extLst>
                <a:ext uri="{FF2B5EF4-FFF2-40B4-BE49-F238E27FC236}">
                  <a16:creationId xmlns:a16="http://schemas.microsoft.com/office/drawing/2014/main" id="{E809CAC3-88E9-2040-A961-61A86AFA61DB}"/>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5" name="Straight Connector 14">
              <a:extLst>
                <a:ext uri="{FF2B5EF4-FFF2-40B4-BE49-F238E27FC236}">
                  <a16:creationId xmlns:a16="http://schemas.microsoft.com/office/drawing/2014/main" id="{8DC33B62-B774-A358-1483-64D1D1DF579D}"/>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6" name="Straight Connector 15">
              <a:extLst>
                <a:ext uri="{FF2B5EF4-FFF2-40B4-BE49-F238E27FC236}">
                  <a16:creationId xmlns:a16="http://schemas.microsoft.com/office/drawing/2014/main" id="{852788EB-75BA-2CC8-FBFC-740C7A91F7CF}"/>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7" name="Straight Connector 16">
            <a:extLst>
              <a:ext uri="{FF2B5EF4-FFF2-40B4-BE49-F238E27FC236}">
                <a16:creationId xmlns:a16="http://schemas.microsoft.com/office/drawing/2014/main" id="{367AEB3D-E80E-7491-7EFE-0C35F2D03FD5}"/>
              </a:ext>
            </a:extLst>
          </p:cNvPr>
          <p:cNvCxnSpPr>
            <a:cxnSpLocks/>
          </p:cNvCxnSpPr>
          <p:nvPr/>
        </p:nvCxnSpPr>
        <p:spPr>
          <a:xfrm flipV="1">
            <a:off x="4571862" y="2865910"/>
            <a:ext cx="0" cy="1019478"/>
          </a:xfrm>
          <a:prstGeom prst="line">
            <a:avLst/>
          </a:prstGeom>
          <a:noFill/>
          <a:ln w="57150" cap="flat" cmpd="sng" algn="ctr">
            <a:solidFill>
              <a:srgbClr val="FC6E51">
                <a:lumMod val="75000"/>
              </a:srgbClr>
            </a:solidFill>
            <a:prstDash val="sysDot"/>
            <a:miter lim="800000"/>
          </a:ln>
          <a:effectLst/>
        </p:spPr>
      </p:cxnSp>
      <p:sp>
        <p:nvSpPr>
          <p:cNvPr id="18" name="Right Brace 17">
            <a:extLst>
              <a:ext uri="{FF2B5EF4-FFF2-40B4-BE49-F238E27FC236}">
                <a16:creationId xmlns:a16="http://schemas.microsoft.com/office/drawing/2014/main" id="{A5B1FCA8-4742-DA62-B2F0-CF775280C9E2}"/>
              </a:ext>
            </a:extLst>
          </p:cNvPr>
          <p:cNvSpPr/>
          <p:nvPr/>
        </p:nvSpPr>
        <p:spPr>
          <a:xfrm rot="16200000">
            <a:off x="6401435" y="1681143"/>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9" name="TextBox 18">
            <a:extLst>
              <a:ext uri="{FF2B5EF4-FFF2-40B4-BE49-F238E27FC236}">
                <a16:creationId xmlns:a16="http://schemas.microsoft.com/office/drawing/2014/main" id="{A527E93C-9414-5B50-4C2E-8F0C16D8FAD0}"/>
              </a:ext>
            </a:extLst>
          </p:cNvPr>
          <p:cNvSpPr txBox="1"/>
          <p:nvPr/>
        </p:nvSpPr>
        <p:spPr>
          <a:xfrm>
            <a:off x="5673823" y="2593885"/>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4 500</a:t>
            </a:r>
          </a:p>
        </p:txBody>
      </p:sp>
      <p:sp>
        <p:nvSpPr>
          <p:cNvPr id="20" name="TextBox 19">
            <a:extLst>
              <a:ext uri="{FF2B5EF4-FFF2-40B4-BE49-F238E27FC236}">
                <a16:creationId xmlns:a16="http://schemas.microsoft.com/office/drawing/2014/main" id="{8F79B894-B254-7EDD-DC0A-F5A20119AFEC}"/>
              </a:ext>
            </a:extLst>
          </p:cNvPr>
          <p:cNvSpPr txBox="1"/>
          <p:nvPr/>
        </p:nvSpPr>
        <p:spPr>
          <a:xfrm>
            <a:off x="9233960" y="2707490"/>
            <a:ext cx="2137346"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34 500</a:t>
            </a:r>
          </a:p>
        </p:txBody>
      </p:sp>
      <p:sp>
        <p:nvSpPr>
          <p:cNvPr id="21" name="TextBox 20">
            <a:extLst>
              <a:ext uri="{FF2B5EF4-FFF2-40B4-BE49-F238E27FC236}">
                <a16:creationId xmlns:a16="http://schemas.microsoft.com/office/drawing/2014/main" id="{25290692-9934-C80A-90F9-59C9B8D726BF}"/>
              </a:ext>
            </a:extLst>
          </p:cNvPr>
          <p:cNvSpPr txBox="1"/>
          <p:nvPr/>
        </p:nvSpPr>
        <p:spPr>
          <a:xfrm>
            <a:off x="2154295" y="1496784"/>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A3820F03-BF9E-3DCD-2070-DB169AD54620}"/>
                  </a:ext>
                </a:extLst>
              </p:cNvPr>
              <p:cNvSpPr txBox="1"/>
              <p:nvPr/>
            </p:nvSpPr>
            <p:spPr>
              <a:xfrm>
                <a:off x="1715784" y="4602822"/>
                <a:ext cx="10099496" cy="1478353"/>
              </a:xfrm>
              <a:prstGeom prst="rect">
                <a:avLst/>
              </a:prstGeom>
              <a:noFill/>
            </p:spPr>
            <p:txBody>
              <a:bodyPr wrap="square" rtlCol="0">
                <a:spAutoFit/>
              </a:bodyPr>
              <a:lstStyle/>
              <a:p>
                <a:pPr algn="just">
                  <a:lnSpc>
                    <a:spcPct val="150000"/>
                  </a:lnSpc>
                </a:pP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bé</a:t>
                </a:r>
                <a:r>
                  <a:rPr lang="en-US" sz="3200" dirty="0">
                    <a:latin typeface="Cambria" panose="02040503050406030204" pitchFamily="18" charset="0"/>
                    <a:ea typeface="Cambria" panose="02040503050406030204" pitchFamily="18" charset="0"/>
                  </a:rPr>
                  <a:t> </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(34 500 </a:t>
                </a:r>
                <a14:m>
                  <m:oMath xmlns:m="http://schemas.openxmlformats.org/officeDocument/2006/math">
                    <m:r>
                      <a:rPr lang="en-US" sz="3200" b="0" i="1" smtClean="0">
                        <a:effectLst/>
                        <a:latin typeface="Cambria Math" panose="02040503050406030204" pitchFamily="18" charset="0"/>
                        <a:ea typeface="Cambria" panose="02040503050406030204" pitchFamily="18" charset="0"/>
                      </a:rPr>
                      <m:t>−</m:t>
                    </m:r>
                  </m:oMath>
                </a14:m>
                <a:r>
                  <a:rPr lang="en-US" sz="3200" dirty="0">
                    <a:effectLst/>
                    <a:latin typeface="Cambria" panose="02040503050406030204" pitchFamily="18" charset="0"/>
                    <a:ea typeface="Cambria" panose="02040503050406030204" pitchFamily="18" charset="0"/>
                  </a:rPr>
                  <a:t> 4 500) : 2 =</a:t>
                </a:r>
                <a:r>
                  <a:rPr lang="en-US" sz="3200" dirty="0">
                    <a:latin typeface="Cambria" panose="02040503050406030204" pitchFamily="18" charset="0"/>
                    <a:ea typeface="Cambria" panose="02040503050406030204" pitchFamily="18" charset="0"/>
                  </a:rPr>
                  <a:t>15 000</a:t>
                </a:r>
                <a:endParaRPr lang="en-US" sz="3200" dirty="0">
                  <a:effectLst/>
                  <a:latin typeface="Cambria" panose="02040503050406030204" pitchFamily="18" charset="0"/>
                  <a:ea typeface="Cambria" panose="02040503050406030204" pitchFamily="18" charset="0"/>
                </a:endParaRPr>
              </a:p>
              <a:p>
                <a:pPr algn="just">
                  <a:lnSpc>
                    <a:spcPct val="150000"/>
                  </a:lnSpc>
                </a:pPr>
                <a:r>
                  <a:rPr lang="en-US" sz="3200" dirty="0" err="1">
                    <a:effectLst/>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15 000 </a:t>
                </a:r>
                <a:r>
                  <a:rPr lang="en-US" sz="3200" dirty="0">
                    <a:latin typeface="Cambria" panose="02040503050406030204" pitchFamily="18" charset="0"/>
                    <a:ea typeface="Cambria" panose="02040503050406030204" pitchFamily="18" charset="0"/>
                  </a:rPr>
                  <a:t>+</a:t>
                </a:r>
                <a:r>
                  <a:rPr lang="en-US" sz="3200" dirty="0">
                    <a:effectLst/>
                    <a:latin typeface="Cambria" panose="02040503050406030204" pitchFamily="18" charset="0"/>
                    <a:ea typeface="Cambria" panose="02040503050406030204" pitchFamily="18" charset="0"/>
                  </a:rPr>
                  <a:t> 4 500 = </a:t>
                </a:r>
                <a:r>
                  <a:rPr lang="en-US" sz="3200" dirty="0">
                    <a:latin typeface="Cambria" panose="02040503050406030204" pitchFamily="18" charset="0"/>
                    <a:ea typeface="Cambria" panose="02040503050406030204" pitchFamily="18" charset="0"/>
                  </a:rPr>
                  <a:t>19 500</a:t>
                </a:r>
                <a:endParaRPr lang="en-US" sz="3200" dirty="0">
                  <a:effectLst/>
                  <a:latin typeface="Cambria" panose="02040503050406030204" pitchFamily="18" charset="0"/>
                  <a:ea typeface="Cambria" panose="02040503050406030204" pitchFamily="18" charset="0"/>
                </a:endParaRPr>
              </a:p>
            </p:txBody>
          </p:sp>
        </mc:Choice>
        <mc:Fallback>
          <p:sp>
            <p:nvSpPr>
              <p:cNvPr id="24" name="TextBox 23">
                <a:extLst>
                  <a:ext uri="{FF2B5EF4-FFF2-40B4-BE49-F238E27FC236}">
                    <a16:creationId xmlns:a16="http://schemas.microsoft.com/office/drawing/2014/main" id="{A3820F03-BF9E-3DCD-2070-DB169AD54620}"/>
                  </a:ext>
                </a:extLst>
              </p:cNvPr>
              <p:cNvSpPr txBox="1">
                <a:spLocks noRot="1" noChangeAspect="1" noMove="1" noResize="1" noEditPoints="1" noAdjustHandles="1" noChangeArrowheads="1" noChangeShapeType="1" noTextEdit="1"/>
              </p:cNvSpPr>
              <p:nvPr/>
            </p:nvSpPr>
            <p:spPr>
              <a:xfrm>
                <a:off x="1715784" y="4602822"/>
                <a:ext cx="10099496" cy="1478353"/>
              </a:xfrm>
              <a:prstGeom prst="rect">
                <a:avLst/>
              </a:prstGeom>
              <a:blipFill>
                <a:blip r:embed="rId2"/>
                <a:stretch>
                  <a:fillRect l="-1509" b="-12346"/>
                </a:stretch>
              </a:blipFill>
            </p:spPr>
            <p:txBody>
              <a:bodyPr/>
              <a:lstStyle/>
              <a:p>
                <a:r>
                  <a:rPr lang="en-US">
                    <a:noFill/>
                  </a:rPr>
                  <a:t> </a:t>
                </a:r>
              </a:p>
            </p:txBody>
          </p:sp>
        </mc:Fallback>
      </mc:AlternateContent>
    </p:spTree>
    <p:extLst>
      <p:ext uri="{BB962C8B-B14F-4D97-AF65-F5344CB8AC3E}">
        <p14:creationId xmlns:p14="http://schemas.microsoft.com/office/powerpoint/2010/main" val="2835818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down)">
                                      <p:cBhvr>
                                        <p:cTn id="59" dur="500"/>
                                        <p:tgtEl>
                                          <p:spTgt spid="1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animEffect transition="in" filter="barn(outVertical)">
                                      <p:cBhvr>
                                        <p:cTn id="67" dur="500"/>
                                        <p:tgtEl>
                                          <p:spTgt spid="2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nodeType="clickEffect">
                                  <p:stCondLst>
                                    <p:cond delay="0"/>
                                  </p:stCondLst>
                                  <p:childTnLst>
                                    <p:set>
                                      <p:cBhvr>
                                        <p:cTn id="71" dur="1" fill="hold">
                                          <p:stCondLst>
                                            <p:cond delay="0"/>
                                          </p:stCondLst>
                                        </p:cTn>
                                        <p:tgtEl>
                                          <p:spTgt spid="24">
                                            <p:txEl>
                                              <p:pRg st="1" end="1"/>
                                            </p:txEl>
                                          </p:spTgt>
                                        </p:tgtEl>
                                        <p:attrNameLst>
                                          <p:attrName>style.visibility</p:attrName>
                                        </p:attrNameLst>
                                      </p:cBhvr>
                                      <p:to>
                                        <p:strVal val="visible"/>
                                      </p:to>
                                    </p:set>
                                    <p:animEffect transition="in" filter="barn(outVertical)">
                                      <p:cBhvr>
                                        <p:cTn id="7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11" grpId="0" animBg="1"/>
      <p:bldP spid="12" grpId="0"/>
      <p:bldP spid="18" grpId="0" animBg="1"/>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384995"/>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Cứ 4 hộp sữa đóng được thành một vỉ sữa. Hỏi 819 635 hộp sữa đóng được thành nhiều nhất bao nhiêu vỉ sữa và còn thừa mấy hộp sữa?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descr="Lốc 4 hộp sữa tươi tiệt trùng không đường Vinamilk 180ml">
            <a:extLst>
              <a:ext uri="{FF2B5EF4-FFF2-40B4-BE49-F238E27FC236}">
                <a16:creationId xmlns:a16="http://schemas.microsoft.com/office/drawing/2014/main" id="{8E1AAAD1-3CD1-4F8C-4BAA-B6B8B2284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14" y="2445249"/>
            <a:ext cx="3698696" cy="27740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7C4796-BDED-5829-B27A-2274542E545C}"/>
              </a:ext>
            </a:extLst>
          </p:cNvPr>
          <p:cNvSpPr txBox="1"/>
          <p:nvPr/>
        </p:nvSpPr>
        <p:spPr>
          <a:xfrm>
            <a:off x="4335694" y="2219218"/>
            <a:ext cx="7397394" cy="2308324"/>
          </a:xfrm>
          <a:prstGeom prst="rect">
            <a:avLst/>
          </a:prstGeom>
          <a:noFill/>
        </p:spPr>
        <p:txBody>
          <a:bodyPr wrap="square" rtlCol="0">
            <a:spAutoFit/>
          </a:bodyPr>
          <a:lstStyle/>
          <a:p>
            <a:pPr marL="0" marR="0" algn="ctr">
              <a:spcBef>
                <a:spcPts val="0"/>
              </a:spcBef>
              <a:spcAft>
                <a:spcPts val="0"/>
              </a:spcAft>
            </a:pPr>
            <a:r>
              <a:rPr lang="en-US" sz="3600" b="1" i="1" u="sng" dirty="0" err="1">
                <a:solidFill>
                  <a:srgbClr val="FF0000"/>
                </a:solidFill>
                <a:effectLst/>
                <a:latin typeface="Cambria" panose="02040503050406030204" pitchFamily="18" charset="0"/>
                <a:ea typeface="Cambria" panose="02040503050406030204" pitchFamily="18" charset="0"/>
              </a:rPr>
              <a:t>Bài</a:t>
            </a:r>
            <a:r>
              <a:rPr lang="en-US" sz="3600" b="1" i="1" u="sng" dirty="0">
                <a:solidFill>
                  <a:srgbClr val="FF0000"/>
                </a:solidFill>
                <a:effectLst/>
                <a:latin typeface="Cambria" panose="02040503050406030204" pitchFamily="18" charset="0"/>
                <a:ea typeface="Cambria" panose="02040503050406030204" pitchFamily="18" charset="0"/>
              </a:rPr>
              <a:t> </a:t>
            </a:r>
            <a:r>
              <a:rPr lang="en-US" sz="3600" b="1" i="1" u="sng" dirty="0" err="1">
                <a:solidFill>
                  <a:srgbClr val="FF0000"/>
                </a:solidFill>
                <a:effectLst/>
                <a:latin typeface="Cambria" panose="02040503050406030204" pitchFamily="18" charset="0"/>
                <a:ea typeface="Cambria" panose="02040503050406030204" pitchFamily="18" charset="0"/>
              </a:rPr>
              <a:t>giải</a:t>
            </a:r>
            <a:r>
              <a:rPr lang="en-US" sz="3600" b="1" i="1" u="sng" dirty="0">
                <a:solidFill>
                  <a:srgbClr val="FF0000"/>
                </a:solidFill>
                <a:effectLst/>
                <a:latin typeface="Cambria" panose="02040503050406030204" pitchFamily="18" charset="0"/>
                <a:ea typeface="Cambria" panose="02040503050406030204" pitchFamily="18" charset="0"/>
              </a:rPr>
              <a:t>:</a:t>
            </a:r>
            <a:endParaRPr lang="en-US" sz="3600" b="1" u="sng"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819 635 : 4 = 204 908 (</a:t>
            </a:r>
            <a:r>
              <a:rPr lang="en-US" sz="3600" dirty="0" err="1">
                <a:solidFill>
                  <a:srgbClr val="FF0000"/>
                </a:solidFill>
                <a:effectLst/>
                <a:latin typeface="Cambria" panose="02040503050406030204" pitchFamily="18" charset="0"/>
                <a:ea typeface="Cambria" panose="02040503050406030204" pitchFamily="18" charset="0"/>
              </a:rPr>
              <a:t>dư</a:t>
            </a:r>
            <a:r>
              <a:rPr lang="en-US" sz="3600" dirty="0">
                <a:solidFill>
                  <a:srgbClr val="FF0000"/>
                </a:solidFill>
                <a:effectLst/>
                <a:latin typeface="Cambria" panose="02040503050406030204" pitchFamily="18" charset="0"/>
                <a:ea typeface="Cambria" panose="02040503050406030204" pitchFamily="18" charset="0"/>
              </a:rPr>
              <a:t> 3)</a:t>
            </a: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Vậy</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đóng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được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nhiều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nhất</a:t>
            </a:r>
            <a:r>
              <a:rPr lang="en-US" sz="3600" dirty="0">
                <a:solidFill>
                  <a:srgbClr val="FF0000"/>
                </a:solidFill>
                <a:effectLst/>
                <a:latin typeface="Cambria" panose="02040503050406030204" pitchFamily="18" charset="0"/>
                <a:ea typeface="Cambria" panose="02040503050406030204" pitchFamily="18" charset="0"/>
              </a:rPr>
              <a:t> 204 908 </a:t>
            </a:r>
            <a:r>
              <a:rPr lang="en-US" sz="3600" dirty="0" err="1">
                <a:solidFill>
                  <a:srgbClr val="FF0000"/>
                </a:solidFill>
                <a:effectLst/>
                <a:latin typeface="Cambria" panose="02040503050406030204" pitchFamily="18" charset="0"/>
                <a:ea typeface="Cambria" panose="02040503050406030204" pitchFamily="18" charset="0"/>
              </a:rPr>
              <a:t>vỉ</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và</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còn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thừa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ra</a:t>
            </a:r>
            <a:r>
              <a:rPr lang="en-US" sz="3600" dirty="0">
                <a:solidFill>
                  <a:srgbClr val="FF0000"/>
                </a:solidFill>
                <a:effectLst/>
                <a:latin typeface="Cambria" panose="02040503050406030204" pitchFamily="18" charset="0"/>
                <a:ea typeface="Cambria" panose="02040503050406030204" pitchFamily="18" charset="0"/>
              </a:rPr>
              <a:t> 3 </a:t>
            </a:r>
            <a:r>
              <a:rPr lang="en-US" sz="3600" dirty="0" err="1">
                <a:solidFill>
                  <a:srgbClr val="FF0000"/>
                </a:solidFill>
                <a:effectLst/>
                <a:latin typeface="Cambria" panose="02040503050406030204" pitchFamily="18" charset="0"/>
                <a:ea typeface="Cambria" panose="02040503050406030204" pitchFamily="18" charset="0"/>
              </a:rPr>
              <a:t>hộp</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42426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up)">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up)">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up)">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3108543"/>
          </a:xfrm>
          <a:prstGeom prst="rect">
            <a:avLst/>
          </a:prstGeom>
          <a:noFill/>
        </p:spPr>
        <p:txBody>
          <a:bodyPr wrap="square" rtlCol="0">
            <a:spAutoFit/>
          </a:bodyPr>
          <a:lstStyle/>
          <a:p>
            <a:pPr lvl="0"/>
            <a:r>
              <a:rPr lang="vi-VN" sz="2800" dirty="0">
                <a:solidFill>
                  <a:prstClr val="black"/>
                </a:solidFill>
                <a:latin typeface="Cambria" panose="02040503050406030204" pitchFamily="18" charset="0"/>
                <a:ea typeface="Cambria" panose="02040503050406030204" pitchFamily="18" charset="0"/>
              </a:rPr>
              <a:t>Chọn câu trả lời đúng.</a:t>
            </a:r>
          </a:p>
          <a:p>
            <a:pPr lvl="0"/>
            <a:r>
              <a:rPr lang="vi-VN" sz="2800" dirty="0">
                <a:solidFill>
                  <a:prstClr val="black"/>
                </a:solidFill>
                <a:latin typeface="Cambria" panose="02040503050406030204" pitchFamily="18" charset="0"/>
                <a:ea typeface="Cambria" panose="02040503050406030204" pitchFamily="18" charset="0"/>
              </a:rPr>
              <a:t>A-li-ba-ba có 250 000 đồng tiền vàng. A-li-ba-ba chia số đồng tiền vàng thành 5 phần bằng nhau rồi lấy một phần chia cho những người dân nghèo. Hỏi A-li-ba-ba còn lại bao nhiêu đồng tiền vàng?</a:t>
            </a:r>
          </a:p>
          <a:p>
            <a:pPr lvl="0"/>
            <a:r>
              <a:rPr lang="vi-VN" sz="2800" b="1" dirty="0">
                <a:solidFill>
                  <a:prstClr val="black"/>
                </a:solidFill>
                <a:latin typeface="Cambria" panose="02040503050406030204" pitchFamily="18" charset="0"/>
                <a:ea typeface="Cambria" panose="02040503050406030204" pitchFamily="18" charset="0"/>
              </a:rPr>
              <a:t>A. 50 000 đồng tiền vàng                               </a:t>
            </a:r>
          </a:p>
          <a:p>
            <a:pPr lvl="0"/>
            <a:r>
              <a:rPr lang="vi-VN" sz="2800" b="1" dirty="0">
                <a:solidFill>
                  <a:prstClr val="black"/>
                </a:solidFill>
                <a:latin typeface="Cambria" panose="02040503050406030204" pitchFamily="18" charset="0"/>
                <a:ea typeface="Cambria" panose="02040503050406030204" pitchFamily="18" charset="0"/>
              </a:rPr>
              <a:t>B. 200 000 đồng tiền vàng                                         </a:t>
            </a:r>
          </a:p>
          <a:p>
            <a:pPr lvl="0"/>
            <a:r>
              <a:rPr lang="vi-VN" sz="2800" b="1" dirty="0">
                <a:solidFill>
                  <a:prstClr val="black"/>
                </a:solidFill>
                <a:latin typeface="Cambria" panose="02040503050406030204" pitchFamily="18" charset="0"/>
                <a:ea typeface="Cambria" panose="02040503050406030204" pitchFamily="18" charset="0"/>
              </a:rPr>
              <a:t>C. 150 000 đồng tiền vàng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9A2735A-E7FA-914E-3E11-DAD30CAF47E4}"/>
              </a:ext>
            </a:extLst>
          </p:cNvPr>
          <p:cNvPicPr>
            <a:picLocks noChangeAspect="1"/>
          </p:cNvPicPr>
          <p:nvPr/>
        </p:nvPicPr>
        <p:blipFill>
          <a:blip r:embed="rId2"/>
          <a:stretch>
            <a:fillRect/>
          </a:stretch>
        </p:blipFill>
        <p:spPr>
          <a:xfrm>
            <a:off x="3476999" y="3771953"/>
            <a:ext cx="7991475" cy="2581275"/>
          </a:xfrm>
          <a:prstGeom prst="rect">
            <a:avLst/>
          </a:prstGeom>
        </p:spPr>
      </p:pic>
    </p:spTree>
    <p:extLst>
      <p:ext uri="{BB962C8B-B14F-4D97-AF65-F5344CB8AC3E}">
        <p14:creationId xmlns:p14="http://schemas.microsoft.com/office/powerpoint/2010/main" val="767216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4" name="TextBox 3">
            <a:extLst>
              <a:ext uri="{FF2B5EF4-FFF2-40B4-BE49-F238E27FC236}">
                <a16:creationId xmlns:a16="http://schemas.microsoft.com/office/drawing/2014/main" id="{AC7C4796-BDED-5829-B27A-2274542E545C}"/>
              </a:ext>
            </a:extLst>
          </p:cNvPr>
          <p:cNvSpPr txBox="1"/>
          <p:nvPr/>
        </p:nvSpPr>
        <p:spPr>
          <a:xfrm>
            <a:off x="1767155" y="955497"/>
            <a:ext cx="9370032"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lvl="0" algn="ctr"/>
            <a:r>
              <a:rPr lang="vi-VN" sz="3600" dirty="0">
                <a:solidFill>
                  <a:srgbClr val="FF0000"/>
                </a:solidFill>
                <a:latin typeface="Cambria" panose="02040503050406030204" pitchFamily="18" charset="0"/>
                <a:ea typeface="Cambria" panose="02040503050406030204" pitchFamily="18" charset="0"/>
              </a:rPr>
              <a:t>A-li-ba-ba chia cho những người dân nghèo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 = 50 000 (đồng tiền vàng)</a:t>
            </a:r>
          </a:p>
          <a:p>
            <a:pPr lvl="0" algn="ctr"/>
            <a:r>
              <a:rPr lang="vi-VN" sz="3600" dirty="0">
                <a:solidFill>
                  <a:srgbClr val="FF0000"/>
                </a:solidFill>
                <a:latin typeface="Cambria" panose="02040503050406030204" pitchFamily="18" charset="0"/>
                <a:ea typeface="Cambria" panose="02040503050406030204" pitchFamily="18" charset="0"/>
              </a:rPr>
              <a:t>    A-li-ba-ba còn lại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50 000 = 200 000 (đồng tiền vàng)</a:t>
            </a:r>
          </a:p>
          <a:p>
            <a:pPr lvl="0" algn="r"/>
            <a:r>
              <a:rPr lang="vi-VN" sz="3600" dirty="0">
                <a:solidFill>
                  <a:srgbClr val="FF0000"/>
                </a:solidFill>
                <a:latin typeface="Cambria" panose="02040503050406030204" pitchFamily="18" charset="0"/>
                <a:ea typeface="Cambria" panose="02040503050406030204" pitchFamily="18" charset="0"/>
              </a:rPr>
              <a:t>Đáp số: 200 000 đồng tiền vàng</a:t>
            </a:r>
          </a:p>
        </p:txBody>
      </p:sp>
      <p:sp>
        <p:nvSpPr>
          <p:cNvPr id="5" name="TextBox 4">
            <a:extLst>
              <a:ext uri="{FF2B5EF4-FFF2-40B4-BE49-F238E27FC236}">
                <a16:creationId xmlns:a16="http://schemas.microsoft.com/office/drawing/2014/main" id="{56B4415F-E813-9341-56C4-326DB455284F}"/>
              </a:ext>
            </a:extLst>
          </p:cNvPr>
          <p:cNvSpPr txBox="1"/>
          <p:nvPr/>
        </p:nvSpPr>
        <p:spPr>
          <a:xfrm>
            <a:off x="1910993" y="5291190"/>
            <a:ext cx="10099496" cy="739690"/>
          </a:xfrm>
          <a:prstGeom prst="rect">
            <a:avLst/>
          </a:prstGeom>
          <a:noFill/>
        </p:spPr>
        <p:txBody>
          <a:bodyPr wrap="square" rtlCol="0">
            <a:spAutoFit/>
          </a:bodyPr>
          <a:lstStyle/>
          <a:p>
            <a:pPr marL="0" marR="0" algn="just">
              <a:lnSpc>
                <a:spcPct val="150000"/>
              </a:lnSpc>
              <a:spcBef>
                <a:spcPts val="0"/>
              </a:spcBef>
              <a:spcAft>
                <a:spcPts val="0"/>
              </a:spcAft>
            </a:pPr>
            <a:r>
              <a:rPr lang="en-US" sz="3200" b="1" dirty="0">
                <a:effectLst/>
                <a:latin typeface="Cambria" panose="02040503050406030204" pitchFamily="18" charset="0"/>
                <a:ea typeface="Cambria" panose="02040503050406030204" pitchFamily="18" charset="0"/>
              </a:rPr>
              <a:t>=&gt; </a:t>
            </a:r>
            <a:r>
              <a:rPr lang="en-US" sz="3200" b="1" dirty="0" err="1">
                <a:effectLst/>
                <a:latin typeface="Cambria" panose="02040503050406030204" pitchFamily="18" charset="0"/>
                <a:ea typeface="Cambria" panose="02040503050406030204" pitchFamily="18" charset="0"/>
              </a:rPr>
              <a:t>Chọn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đáp</a:t>
            </a:r>
            <a:r>
              <a:rPr lang="en-US" sz="3200" b="1" dirty="0">
                <a:effectLst/>
                <a:latin typeface="Cambria" panose="02040503050406030204" pitchFamily="18" charset="0"/>
                <a:ea typeface="Cambria" panose="02040503050406030204" pitchFamily="18" charset="0"/>
              </a:rPr>
              <a:t> B</a:t>
            </a:r>
          </a:p>
        </p:txBody>
      </p:sp>
    </p:spTree>
    <p:extLst>
      <p:ext uri="{BB962C8B-B14F-4D97-AF65-F5344CB8AC3E}">
        <p14:creationId xmlns:p14="http://schemas.microsoft.com/office/powerpoint/2010/main" val="1939503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up)">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barn(outVertical)">
                                      <p:cBhvr>
                                        <p:cTn id="3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4335D7B3-9B6E-8AE2-873B-1D47F67185BD}"/>
              </a:ext>
            </a:extLst>
          </p:cNvPr>
          <p:cNvPicPr>
            <a:picLocks noChangeAspect="1"/>
          </p:cNvPicPr>
          <p:nvPr/>
        </p:nvPicPr>
        <p:blipFill>
          <a:blip r:embed="rId9"/>
          <a:stretch>
            <a:fillRect/>
          </a:stretch>
        </p:blipFill>
        <p:spPr>
          <a:xfrm>
            <a:off x="3882471" y="1590384"/>
            <a:ext cx="5407621" cy="3828620"/>
          </a:xfrm>
          <a:prstGeom prst="rect">
            <a:avLst/>
          </a:prstGeom>
        </p:spPr>
      </p:pic>
    </p:spTree>
    <p:extLst>
      <p:ext uri="{BB962C8B-B14F-4D97-AF65-F5344CB8AC3E}">
        <p14:creationId xmlns:p14="http://schemas.microsoft.com/office/powerpoint/2010/main" val="735295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5403654" cy="2677656"/>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Chọn câu trả lời đúng.</a:t>
            </a:r>
          </a:p>
          <a:p>
            <a:pPr lvl="0" algn="just"/>
            <a:r>
              <a:rPr lang="vi-VN" sz="2800" dirty="0">
                <a:solidFill>
                  <a:prstClr val="black"/>
                </a:solidFill>
                <a:latin typeface="Cambria" panose="02040503050406030204" pitchFamily="18" charset="0"/>
                <a:ea typeface="Cambria" panose="02040503050406030204" pitchFamily="18" charset="0"/>
              </a:rPr>
              <a:t>Kết quả của phép tính ghi trên mỗi xe là tổng cân nặng (tính theo đơn vị ki lô gam) của xe và hàng hoá trên chiếc xe đó. Hỏi chiếc xe nào có thể đi qua cây cầu?</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022E7CB-18AF-0A89-8CE9-E8EBFCD06849}"/>
              </a:ext>
            </a:extLst>
          </p:cNvPr>
          <p:cNvPicPr>
            <a:picLocks noChangeAspect="1"/>
          </p:cNvPicPr>
          <p:nvPr/>
        </p:nvPicPr>
        <p:blipFill>
          <a:blip r:embed="rId3"/>
          <a:stretch>
            <a:fillRect/>
          </a:stretch>
        </p:blipFill>
        <p:spPr>
          <a:xfrm>
            <a:off x="6674403" y="614791"/>
            <a:ext cx="5172075" cy="2505075"/>
          </a:xfrm>
          <a:prstGeom prst="rect">
            <a:avLst/>
          </a:prstGeom>
        </p:spPr>
      </p:pic>
      <p:pic>
        <p:nvPicPr>
          <p:cNvPr id="10" name="Picture 9">
            <a:extLst>
              <a:ext uri="{FF2B5EF4-FFF2-40B4-BE49-F238E27FC236}">
                <a16:creationId xmlns:a16="http://schemas.microsoft.com/office/drawing/2014/main" id="{39D593F4-1E9B-549F-7CEC-952140744B42}"/>
              </a:ext>
            </a:extLst>
          </p:cNvPr>
          <p:cNvPicPr>
            <a:picLocks noChangeAspect="1"/>
          </p:cNvPicPr>
          <p:nvPr/>
        </p:nvPicPr>
        <p:blipFill>
          <a:blip r:embed="rId4"/>
          <a:stretch>
            <a:fillRect/>
          </a:stretch>
        </p:blipFill>
        <p:spPr>
          <a:xfrm>
            <a:off x="1451974" y="3758842"/>
            <a:ext cx="10052082" cy="1655637"/>
          </a:xfrm>
          <a:prstGeom prst="rect">
            <a:avLst/>
          </a:prstGeom>
        </p:spPr>
      </p:pic>
      <p:sp>
        <p:nvSpPr>
          <p:cNvPr id="12" name="TextBox 11">
            <a:extLst>
              <a:ext uri="{FF2B5EF4-FFF2-40B4-BE49-F238E27FC236}">
                <a16:creationId xmlns:a16="http://schemas.microsoft.com/office/drawing/2014/main" id="{CBF57204-73FC-4550-6EB0-8307049E41EB}"/>
              </a:ext>
            </a:extLst>
          </p:cNvPr>
          <p:cNvSpPr txBox="1"/>
          <p:nvPr/>
        </p:nvSpPr>
        <p:spPr>
          <a:xfrm>
            <a:off x="1674688" y="5517222"/>
            <a:ext cx="3174714" cy="584775"/>
          </a:xfrm>
          <a:prstGeom prst="rect">
            <a:avLst/>
          </a:prstGeom>
          <a:noFill/>
        </p:spPr>
        <p:txBody>
          <a:bodyPr wrap="square" rtlCol="0">
            <a:spAutoFit/>
          </a:bodyPr>
          <a:lstStyle/>
          <a:p>
            <a:pPr algn="ctr"/>
            <a:r>
              <a:rPr lang="en-US" sz="3200" b="1" i="0" dirty="0">
                <a:solidFill>
                  <a:srgbClr val="FF0000"/>
                </a:solidFill>
                <a:effectLst/>
                <a:latin typeface="Cambria" panose="02040503050406030204" pitchFamily="18" charset="0"/>
                <a:ea typeface="Cambria" panose="02040503050406030204" pitchFamily="18" charset="0"/>
              </a:rPr>
              <a:t> = 21 117 </a:t>
            </a:r>
            <a:r>
              <a:rPr lang="en-US" sz="3200" b="1" i="0" dirty="0" err="1">
                <a:solidFill>
                  <a:srgbClr val="FF0000"/>
                </a:solidFill>
                <a:effectLst/>
                <a:latin typeface="Cambria" panose="02040503050406030204" pitchFamily="18" charset="0"/>
                <a:ea typeface="Cambria" panose="02040503050406030204" pitchFamily="18" charset="0"/>
              </a:rPr>
              <a:t>dư</a:t>
            </a:r>
            <a:r>
              <a:rPr lang="en-US" sz="3200" b="1" i="0" dirty="0">
                <a:solidFill>
                  <a:srgbClr val="FF0000"/>
                </a:solidFill>
                <a:effectLst/>
                <a:latin typeface="Cambria" panose="02040503050406030204" pitchFamily="18" charset="0"/>
                <a:ea typeface="Cambria" panose="02040503050406030204" pitchFamily="18" charset="0"/>
              </a:rPr>
              <a:t> 1 </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4FBFB09-8A48-EBD9-882C-D973578B5B26}"/>
              </a:ext>
            </a:extLst>
          </p:cNvPr>
          <p:cNvSpPr txBox="1"/>
          <p:nvPr/>
        </p:nvSpPr>
        <p:spPr>
          <a:xfrm>
            <a:off x="4962419" y="5455577"/>
            <a:ext cx="317471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 20 840</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50CAE3C-F694-AC96-EC72-C98E8DB9BFBD}"/>
              </a:ext>
            </a:extLst>
          </p:cNvPr>
          <p:cNvSpPr txBox="1"/>
          <p:nvPr/>
        </p:nvSpPr>
        <p:spPr>
          <a:xfrm>
            <a:off x="8332342" y="5404206"/>
            <a:ext cx="317471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 19 650</a:t>
            </a:r>
          </a:p>
        </p:txBody>
      </p:sp>
      <p:pic>
        <p:nvPicPr>
          <p:cNvPr id="16" name="Picture 15" descr="A green tick mark on a black background&#10;&#10;Description automatically generated">
            <a:extLst>
              <a:ext uri="{FF2B5EF4-FFF2-40B4-BE49-F238E27FC236}">
                <a16:creationId xmlns:a16="http://schemas.microsoft.com/office/drawing/2014/main" id="{99FA2DF1-539E-3019-2F97-774D2E6EC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3581" y="3246634"/>
            <a:ext cx="1383350" cy="1171254"/>
          </a:xfrm>
          <a:prstGeom prst="rect">
            <a:avLst/>
          </a:prstGeom>
        </p:spPr>
      </p:pic>
      <p:sp>
        <p:nvSpPr>
          <p:cNvPr id="17" name="TextBox 16">
            <a:extLst>
              <a:ext uri="{FF2B5EF4-FFF2-40B4-BE49-F238E27FC236}">
                <a16:creationId xmlns:a16="http://schemas.microsoft.com/office/drawing/2014/main" id="{9F34F88D-5640-EF1B-8368-5683B0F0F46A}"/>
              </a:ext>
            </a:extLst>
          </p:cNvPr>
          <p:cNvSpPr txBox="1"/>
          <p:nvPr/>
        </p:nvSpPr>
        <p:spPr>
          <a:xfrm>
            <a:off x="2260315" y="3256908"/>
            <a:ext cx="4089114" cy="523220"/>
          </a:xfrm>
          <a:prstGeom prst="rect">
            <a:avLst/>
          </a:prstGeom>
          <a:noFill/>
        </p:spPr>
        <p:txBody>
          <a:bodyPr wrap="square" rtlCol="0">
            <a:spAutoFit/>
          </a:bodyPr>
          <a:lstStyle/>
          <a:p>
            <a:r>
              <a:rPr lang="en-US" sz="2800" b="1" i="0" dirty="0" err="1">
                <a:solidFill>
                  <a:srgbClr val="FF0000"/>
                </a:solidFill>
                <a:effectLst/>
                <a:latin typeface="Cambria" panose="02040503050406030204" pitchFamily="18" charset="0"/>
                <a:ea typeface="Cambria" panose="02040503050406030204" pitchFamily="18" charset="0"/>
              </a:rPr>
              <a:t>Đổi</a:t>
            </a:r>
            <a:r>
              <a:rPr lang="en-US" sz="2800" b="1" i="0" dirty="0">
                <a:solidFill>
                  <a:srgbClr val="FF0000"/>
                </a:solidFill>
                <a:effectLst/>
                <a:latin typeface="Cambria" panose="02040503050406030204" pitchFamily="18" charset="0"/>
                <a:ea typeface="Cambria" panose="02040503050406030204" pitchFamily="18" charset="0"/>
              </a:rPr>
              <a:t>: 20 </a:t>
            </a:r>
            <a:r>
              <a:rPr lang="en-US" sz="2800" b="1" i="0" dirty="0" err="1">
                <a:solidFill>
                  <a:srgbClr val="FF0000"/>
                </a:solidFill>
                <a:effectLst/>
                <a:latin typeface="Cambria" panose="02040503050406030204" pitchFamily="18" charset="0"/>
                <a:ea typeface="Cambria" panose="02040503050406030204" pitchFamily="18" charset="0"/>
              </a:rPr>
              <a:t>tấn</a:t>
            </a:r>
            <a:r>
              <a:rPr lang="en-US" sz="2800" b="1" i="0" dirty="0">
                <a:solidFill>
                  <a:srgbClr val="FF0000"/>
                </a:solidFill>
                <a:effectLst/>
                <a:latin typeface="Cambria" panose="02040503050406030204" pitchFamily="18" charset="0"/>
                <a:ea typeface="Cambria" panose="02040503050406030204" pitchFamily="18" charset="0"/>
              </a:rPr>
              <a:t> = 20 000 kg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7916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barn(inVertical)">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barn(inVertical)">
                                      <p:cBhvr>
                                        <p:cTn id="34" dur="500"/>
                                        <p:tgtEl>
                                          <p:spTgt spid="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barn(inVertical)">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barn(inVertical)">
                                      <p:cBhvr>
                                        <p:cTn id="44" dur="500"/>
                                        <p:tgtEl>
                                          <p:spTgt spid="1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31F2904-4D7F-FFEE-7114-0B43D2E4AE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56269" y="1366133"/>
            <a:ext cx="6335169" cy="5798983"/>
          </a:xfrm>
          <a:custGeom>
            <a:avLst/>
            <a:gdLst>
              <a:gd name="connsiteX0" fmla="*/ 921255 w 6335169"/>
              <a:gd name="connsiteY0" fmla="*/ 1885067 h 5798983"/>
              <a:gd name="connsiteX1" fmla="*/ 921255 w 6335169"/>
              <a:gd name="connsiteY1" fmla="*/ 2723267 h 5798983"/>
              <a:gd name="connsiteX2" fmla="*/ 2410869 w 6335169"/>
              <a:gd name="connsiteY2" fmla="*/ 2723267 h 5798983"/>
              <a:gd name="connsiteX3" fmla="*/ 2410869 w 6335169"/>
              <a:gd name="connsiteY3" fmla="*/ 1885067 h 5798983"/>
              <a:gd name="connsiteX4" fmla="*/ 0 w 6335169"/>
              <a:gd name="connsiteY4" fmla="*/ 0 h 5798983"/>
              <a:gd name="connsiteX5" fmla="*/ 6335169 w 6335169"/>
              <a:gd name="connsiteY5" fmla="*/ 0 h 5798983"/>
              <a:gd name="connsiteX6" fmla="*/ 6335169 w 6335169"/>
              <a:gd name="connsiteY6" fmla="*/ 5798983 h 5798983"/>
              <a:gd name="connsiteX7" fmla="*/ 0 w 6335169"/>
              <a:gd name="connsiteY7" fmla="*/ 5798983 h 5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5169" h="5798983">
                <a:moveTo>
                  <a:pt x="921255" y="1885067"/>
                </a:moveTo>
                <a:lnTo>
                  <a:pt x="921255" y="2723267"/>
                </a:lnTo>
                <a:lnTo>
                  <a:pt x="2410869" y="2723267"/>
                </a:lnTo>
                <a:lnTo>
                  <a:pt x="2410869" y="1885067"/>
                </a:lnTo>
                <a:close/>
                <a:moveTo>
                  <a:pt x="0" y="0"/>
                </a:moveTo>
                <a:lnTo>
                  <a:pt x="6335169" y="0"/>
                </a:lnTo>
                <a:lnTo>
                  <a:pt x="6335169" y="5798983"/>
                </a:lnTo>
                <a:lnTo>
                  <a:pt x="0" y="5798983"/>
                </a:lnTo>
                <a:close/>
              </a:path>
            </a:pathLst>
          </a:custGeom>
        </p:spPr>
      </p:pic>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pic>
        <p:nvPicPr>
          <p:cNvPr id="11" name="Picture 10">
            <a:extLst>
              <a:ext uri="{FF2B5EF4-FFF2-40B4-BE49-F238E27FC236}">
                <a16:creationId xmlns:a16="http://schemas.microsoft.com/office/drawing/2014/main" id="{89B39692-DF44-C8E3-DA42-4DA7F6F0545E}"/>
              </a:ext>
            </a:extLst>
          </p:cNvPr>
          <p:cNvPicPr>
            <a:picLocks noChangeAspect="1"/>
          </p:cNvPicPr>
          <p:nvPr/>
        </p:nvPicPr>
        <p:blipFill>
          <a:blip r:embed="rId5"/>
          <a:stretch>
            <a:fillRect/>
          </a:stretch>
        </p:blipFill>
        <p:spPr>
          <a:xfrm>
            <a:off x="1833388" y="1105729"/>
            <a:ext cx="5310076" cy="1225402"/>
          </a:xfrm>
          <a:prstGeom prst="rect">
            <a:avLst/>
          </a:prstGeom>
        </p:spPr>
      </p:pic>
    </p:spTree>
    <p:extLst>
      <p:ext uri="{BB962C8B-B14F-4D97-AF65-F5344CB8AC3E}">
        <p14:creationId xmlns:p14="http://schemas.microsoft.com/office/powerpoint/2010/main" val="2850465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4" name="Picture 3">
            <a:extLst>
              <a:ext uri="{FF2B5EF4-FFF2-40B4-BE49-F238E27FC236}">
                <a16:creationId xmlns:a16="http://schemas.microsoft.com/office/drawing/2014/main" id="{4961AB55-78BA-1092-713A-6F716C1265CE}"/>
              </a:ext>
            </a:extLst>
          </p:cNvPr>
          <p:cNvPicPr>
            <a:picLocks noChangeAspect="1"/>
          </p:cNvPicPr>
          <p:nvPr/>
        </p:nvPicPr>
        <p:blipFill>
          <a:blip r:embed="rId11"/>
          <a:stretch>
            <a:fillRect/>
          </a:stretch>
        </p:blipFill>
        <p:spPr>
          <a:xfrm>
            <a:off x="982853" y="1509276"/>
            <a:ext cx="10998137" cy="2145978"/>
          </a:xfrm>
          <a:prstGeom prst="rect">
            <a:avLst/>
          </a:prstGeom>
        </p:spPr>
      </p:pic>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630635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824472" y="2930594"/>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763880" y="3218999"/>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7759834" y="3029105"/>
            <a:ext cx="2723980" cy="3391078"/>
          </a:xfrm>
          <a:prstGeom prst="rect">
            <a:avLst/>
          </a:prstGeom>
        </p:spPr>
      </p:pic>
      <p:pic>
        <p:nvPicPr>
          <p:cNvPr id="19" name="Picture 18">
            <a:hlinkClick r:id="rId12"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201945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0" presetClass="entr" presetSubtype="0" decel="100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3"/>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3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16"/>
                                        </p:tgtEl>
                                        <p:attrNameLst>
                                          <p:attrName>ppt_w</p:attrName>
                                        </p:attrNameLst>
                                      </p:cBhvr>
                                      <p:tavLst>
                                        <p:tav tm="0">
                                          <p:val>
                                            <p:strVal val="ppt_w"/>
                                          </p:val>
                                        </p:tav>
                                        <p:tav tm="100000">
                                          <p:val>
                                            <p:fltVal val="0"/>
                                          </p:val>
                                        </p:tav>
                                      </p:tavLst>
                                    </p:anim>
                                    <p:anim calcmode="lin" valueType="num">
                                      <p:cBhvr>
                                        <p:cTn id="72" dur="500"/>
                                        <p:tgtEl>
                                          <p:spTgt spid="16"/>
                                        </p:tgtEl>
                                        <p:attrNameLst>
                                          <p:attrName>ppt_h</p:attrName>
                                        </p:attrNameLst>
                                      </p:cBhvr>
                                      <p:tavLst>
                                        <p:tav tm="0">
                                          <p:val>
                                            <p:strVal val="ppt_h"/>
                                          </p:val>
                                        </p:tav>
                                        <p:tav tm="100000">
                                          <p:val>
                                            <p:fltVal val="0"/>
                                          </p:val>
                                        </p:tav>
                                      </p:tavLst>
                                    </p:anim>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1633591" y="260055"/>
              <a:ext cx="10456394"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Muốn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phép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chia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chữ</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nào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1528368" y="4422840"/>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097571" y="3935286"/>
              <a:ext cx="7376845" cy="74777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r>
                <a:rPr kumimoji="0" lang="en-US" sz="44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2808020" y="2130585"/>
            <a:ext cx="8819884" cy="1507248"/>
            <a:chOff x="1861723" y="2134893"/>
            <a:chExt cx="8819884" cy="1270717"/>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3245559" y="2523340"/>
              <a:ext cx="6534364" cy="66028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386246" y="2182353"/>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14" name="Google Shape;118;p4">
            <a:extLst>
              <a:ext uri="{FF2B5EF4-FFF2-40B4-BE49-F238E27FC236}">
                <a16:creationId xmlns:a16="http://schemas.microsoft.com/office/drawing/2014/main" id="{488F3532-9D55-1B46-E972-02247F9E28B9}"/>
              </a:ext>
            </a:extLst>
          </p:cNvPr>
          <p:cNvSpPr/>
          <p:nvPr/>
        </p:nvSpPr>
        <p:spPr>
          <a:xfrm rot="19980337">
            <a:off x="9045549" y="434159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83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10"/>
                    </p:tgtEl>
                  </p:cond>
                </p:stCondLst>
                <p:endSync evt="end" delay="0">
                  <p:rtn val="all"/>
                </p:endSync>
                <p:childTnLst>
                  <p:par>
                    <p:cTn id="22" fill="hold">
                      <p:stCondLst>
                        <p:cond delay="0"/>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fade">
                                      <p:cBhvr>
                                        <p:cTn id="26" dur="1000"/>
                                        <p:tgtEl>
                                          <p:spTgt spid="149"/>
                                        </p:tgtEl>
                                      </p:cBhvr>
                                    </p:animEffect>
                                    <p:anim calcmode="lin" valueType="num">
                                      <p:cBhvr>
                                        <p:cTn id="27" dur="1000" fill="hold"/>
                                        <p:tgtEl>
                                          <p:spTgt spid="149"/>
                                        </p:tgtEl>
                                        <p:attrNameLst>
                                          <p:attrName>ppt_x</p:attrName>
                                        </p:attrNameLst>
                                      </p:cBhvr>
                                      <p:tavLst>
                                        <p:tav tm="0">
                                          <p:val>
                                            <p:strVal val="#ppt_x"/>
                                          </p:val>
                                        </p:tav>
                                        <p:tav tm="100000">
                                          <p:val>
                                            <p:strVal val="#ppt_x"/>
                                          </p:val>
                                        </p:tav>
                                      </p:tavLst>
                                    </p:anim>
                                    <p:anim calcmode="lin" valueType="num">
                                      <p:cBhvr>
                                        <p:cTn id="28" dur="900" decel="100000" fill="hold"/>
                                        <p:tgtEl>
                                          <p:spTgt spid="14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0" restart="whenNotActive" fill="hold" evtFilter="cancelBubble" nodeType="interactiveSeq">
                <p:stCondLst>
                  <p:cond evt="onClick" delay="0">
                    <p:tgtEl>
                      <p:spTgt spid="211"/>
                    </p:tgtEl>
                  </p:cond>
                </p:stCondLst>
                <p:endSync evt="end" delay="0">
                  <p:rtn val="all"/>
                </p:endSync>
                <p:childTnLst>
                  <p:par>
                    <p:cTn id="31" fill="hold">
                      <p:stCondLst>
                        <p:cond delay="0"/>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214"/>
                                        </p:tgtEl>
                                        <p:attrNameLst>
                                          <p:attrName>style.visibility</p:attrName>
                                        </p:attrNameLst>
                                      </p:cBhvr>
                                      <p:to>
                                        <p:strVal val="visible"/>
                                      </p:to>
                                    </p:set>
                                    <p:animEffect transition="in" filter="fade">
                                      <p:cBhvr>
                                        <p:cTn id="35" dur="1000"/>
                                        <p:tgtEl>
                                          <p:spTgt spid="214"/>
                                        </p:tgtEl>
                                      </p:cBhvr>
                                    </p:animEffect>
                                    <p:anim calcmode="lin" valueType="num">
                                      <p:cBhvr>
                                        <p:cTn id="36" dur="1000" fill="hold"/>
                                        <p:tgtEl>
                                          <p:spTgt spid="214"/>
                                        </p:tgtEl>
                                        <p:attrNameLst>
                                          <p:attrName>ppt_x</p:attrName>
                                        </p:attrNameLst>
                                      </p:cBhvr>
                                      <p:tavLst>
                                        <p:tav tm="0">
                                          <p:val>
                                            <p:strVal val="#ppt_x"/>
                                          </p:val>
                                        </p:tav>
                                        <p:tav tm="100000">
                                          <p:val>
                                            <p:strVal val="#ppt_x"/>
                                          </p:val>
                                        </p:tav>
                                      </p:tavLst>
                                    </p:anim>
                                    <p:anim calcmode="lin" valueType="num">
                                      <p:cBhvr>
                                        <p:cTn id="37" dur="900" decel="100000" fill="hold"/>
                                        <p:tgtEl>
                                          <p:spTgt spid="21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childTnLst>
        </p:cTn>
      </p:par>
    </p:tnLst>
    <p:bldLst>
      <p:bldP spid="2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842674" y="430000"/>
              <a:ext cx="8235332"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phép tính 489 325 : 5, số 489 325 được gọi là gì?</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20365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8819884" cy="1507248"/>
            <a:chOff x="1861723" y="2134893"/>
            <a:chExt cx="8819884" cy="1270717"/>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877638" y="5564860"/>
              <a:ext cx="5306047" cy="825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150118" y="5348371"/>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096434" y="377892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258857"/>
            <a:ext cx="13579140" cy="1868760"/>
            <a:chOff x="-693571" y="258857"/>
            <a:chExt cx="13579140" cy="1868760"/>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582220" y="719063"/>
              <a:ext cx="10609780" cy="7240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just">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rPr>
                <a:t>Trong </a:t>
              </a:r>
              <a:r>
                <a:rPr lang="en-US" sz="3600" b="1" dirty="0" err="1">
                  <a:solidFill>
                    <a:srgbClr val="002060"/>
                  </a:solidFill>
                  <a:effectLst/>
                  <a:latin typeface="Cambria" panose="02040503050406030204" pitchFamily="18" charset="0"/>
                  <a:ea typeface="Cambria" panose="02040503050406030204" pitchFamily="18" charset="0"/>
                </a:rPr>
                <a:t>phép</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tính</a:t>
              </a:r>
              <a:r>
                <a:rPr lang="en-US" sz="3600" b="1" dirty="0">
                  <a:solidFill>
                    <a:srgbClr val="002060"/>
                  </a:solidFill>
                  <a:effectLst/>
                  <a:latin typeface="Cambria" panose="02040503050406030204" pitchFamily="18" charset="0"/>
                  <a:ea typeface="Cambria" panose="02040503050406030204" pitchFamily="18" charset="0"/>
                </a:rPr>
                <a:t> 489 325 : 5, </a:t>
              </a:r>
              <a:r>
                <a:rPr lang="en-US" sz="3600" b="1" dirty="0" err="1">
                  <a:solidFill>
                    <a:srgbClr val="002060"/>
                  </a:solidFill>
                  <a:effectLst/>
                  <a:latin typeface="Cambria" panose="02040503050406030204" pitchFamily="18" charset="0"/>
                  <a:ea typeface="Cambria" panose="02040503050406030204" pitchFamily="18" charset="0"/>
                </a:rPr>
                <a:t>số</a:t>
              </a:r>
              <a:r>
                <a:rPr lang="en-US" sz="3600" b="1" dirty="0">
                  <a:solidFill>
                    <a:srgbClr val="002060"/>
                  </a:solidFill>
                  <a:effectLst/>
                  <a:latin typeface="Cambria" panose="02040503050406030204" pitchFamily="18" charset="0"/>
                  <a:ea typeface="Cambria" panose="02040503050406030204" pitchFamily="18" charset="0"/>
                </a:rPr>
                <a:t> 5 </a:t>
              </a:r>
              <a:r>
                <a:rPr lang="en-US" sz="3600" b="1" dirty="0" err="1">
                  <a:solidFill>
                    <a:srgbClr val="002060"/>
                  </a:solidFill>
                  <a:effectLst/>
                  <a:latin typeface="Cambria" panose="02040503050406030204" pitchFamily="18" charset="0"/>
                  <a:ea typeface="Cambria" panose="02040503050406030204" pitchFamily="18" charset="0"/>
                </a:rPr>
                <a:t>được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gọi</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là</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gì</a:t>
              </a:r>
              <a:r>
                <a:rPr lang="en-US" sz="3600" b="1" dirty="0">
                  <a:solidFill>
                    <a:srgbClr val="002060"/>
                  </a:solidFill>
                  <a:effectLst/>
                  <a:latin typeface="Cambria" panose="02040503050406030204" pitchFamily="18" charset="0"/>
                  <a:ea typeface="Cambria" panose="02040503050406030204" pitchFamily="18" charset="0"/>
                </a:rPr>
                <a:t>?</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93742" y="364791"/>
              <a:ext cx="1540752" cy="1762826"/>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6824457" y="2263698"/>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228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E53FF41F-B3B3-2259-DF66-00F215756AEC}"/>
              </a:ext>
            </a:extLst>
          </p:cNvPr>
          <p:cNvPicPr>
            <a:picLocks noChangeAspect="1"/>
          </p:cNvPicPr>
          <p:nvPr/>
        </p:nvPicPr>
        <p:blipFill>
          <a:blip r:embed="rId12"/>
          <a:stretch>
            <a:fillRect/>
          </a:stretch>
        </p:blipFill>
        <p:spPr>
          <a:xfrm>
            <a:off x="5199243" y="1020680"/>
            <a:ext cx="2627604" cy="1079086"/>
          </a:xfrm>
          <a:prstGeom prst="rect">
            <a:avLst/>
          </a:prstGeom>
        </p:spPr>
      </p:pic>
      <p:sp>
        <p:nvSpPr>
          <p:cNvPr id="3" name="TextBox 2">
            <a:extLst>
              <a:ext uri="{FF2B5EF4-FFF2-40B4-BE49-F238E27FC236}">
                <a16:creationId xmlns:a16="http://schemas.microsoft.com/office/drawing/2014/main" id="{E109E532-F30B-CBC6-8565-728A7979C5EC}"/>
              </a:ext>
            </a:extLst>
          </p:cNvPr>
          <p:cNvSpPr txBox="1"/>
          <p:nvPr/>
        </p:nvSpPr>
        <p:spPr>
          <a:xfrm>
            <a:off x="5761704" y="4385187"/>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4A1031DA-E2DF-EB2C-463C-933333DACF56}"/>
              </a:ext>
            </a:extLst>
          </p:cNvPr>
          <p:cNvPicPr>
            <a:picLocks noChangeAspect="1"/>
          </p:cNvPicPr>
          <p:nvPr/>
        </p:nvPicPr>
        <p:blipFill>
          <a:blip r:embed="rId13"/>
          <a:stretch>
            <a:fillRect/>
          </a:stretch>
        </p:blipFill>
        <p:spPr>
          <a:xfrm>
            <a:off x="2549294" y="2262166"/>
            <a:ext cx="8171465" cy="2186544"/>
          </a:xfrm>
          <a:prstGeom prst="rect">
            <a:avLst/>
          </a:prstGeom>
        </p:spPr>
      </p:pic>
    </p:spTree>
    <p:extLst>
      <p:ext uri="{BB962C8B-B14F-4D97-AF65-F5344CB8AC3E}">
        <p14:creationId xmlns:p14="http://schemas.microsoft.com/office/powerpoint/2010/main" val="2788107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E180D4A7-C9FB-4DFB-919C-405C955672EB}">
      <p14:showEvtLst xmlns:p14="http://schemas.microsoft.com/office/powerpoint/2010/main">
        <p14:playEvt time="1" objId="4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4" name="Picture 3">
            <a:extLst>
              <a:ext uri="{FF2B5EF4-FFF2-40B4-BE49-F238E27FC236}">
                <a16:creationId xmlns:a16="http://schemas.microsoft.com/office/drawing/2014/main" id="{E6ECBB74-7C12-8D9B-1F77-7D7B489BAB16}"/>
              </a:ext>
            </a:extLst>
          </p:cNvPr>
          <p:cNvPicPr>
            <a:picLocks noChangeAspect="1"/>
          </p:cNvPicPr>
          <p:nvPr/>
        </p:nvPicPr>
        <p:blipFill>
          <a:blip r:embed="rId9"/>
          <a:stretch>
            <a:fillRect/>
          </a:stretch>
        </p:blipFill>
        <p:spPr>
          <a:xfrm>
            <a:off x="3659360" y="2035250"/>
            <a:ext cx="5407621" cy="3834716"/>
          </a:xfrm>
          <a:prstGeom prst="rect">
            <a:avLst/>
          </a:prstGeom>
        </p:spPr>
      </p:pic>
    </p:spTree>
    <p:extLst>
      <p:ext uri="{BB962C8B-B14F-4D97-AF65-F5344CB8AC3E}">
        <p14:creationId xmlns:p14="http://schemas.microsoft.com/office/powerpoint/2010/main" val="2003042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Đặt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rồi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82D120B-A96E-981C-3528-E011B7F02F4A}"/>
              </a:ext>
            </a:extLst>
          </p:cNvPr>
          <p:cNvPicPr>
            <a:picLocks noChangeAspect="1"/>
          </p:cNvPicPr>
          <p:nvPr/>
        </p:nvPicPr>
        <p:blipFill>
          <a:blip r:embed="rId2"/>
          <a:stretch>
            <a:fillRect/>
          </a:stretch>
        </p:blipFill>
        <p:spPr>
          <a:xfrm>
            <a:off x="1203307" y="1390630"/>
            <a:ext cx="9874020" cy="1681344"/>
          </a:xfrm>
          <a:prstGeom prst="rect">
            <a:avLst/>
          </a:prstGeom>
        </p:spPr>
      </p:pic>
    </p:spTree>
    <p:extLst>
      <p:ext uri="{BB962C8B-B14F-4D97-AF65-F5344CB8AC3E}">
        <p14:creationId xmlns:p14="http://schemas.microsoft.com/office/powerpoint/2010/main" val="2072310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11" name="Group 10">
            <a:extLst>
              <a:ext uri="{FF2B5EF4-FFF2-40B4-BE49-F238E27FC236}">
                <a16:creationId xmlns:a16="http://schemas.microsoft.com/office/drawing/2014/main" id="{634937A9-69DF-3CA7-D58A-7DCF2BE2FCCE}"/>
              </a:ext>
            </a:extLst>
          </p:cNvPr>
          <p:cNvGrpSpPr/>
          <p:nvPr/>
        </p:nvGrpSpPr>
        <p:grpSpPr>
          <a:xfrm>
            <a:off x="2327790" y="1162050"/>
            <a:ext cx="1329810" cy="1581150"/>
            <a:chOff x="4983480" y="1940131"/>
            <a:chExt cx="858689" cy="2668823"/>
          </a:xfrm>
        </p:grpSpPr>
        <p:cxnSp>
          <p:nvCxnSpPr>
            <p:cNvPr id="12" name="Straight Connector 11">
              <a:extLst>
                <a:ext uri="{FF2B5EF4-FFF2-40B4-BE49-F238E27FC236}">
                  <a16:creationId xmlns:a16="http://schemas.microsoft.com/office/drawing/2014/main" id="{255242B4-155C-A59F-013F-9748413C5AB1}"/>
                </a:ext>
              </a:extLst>
            </p:cNvPr>
            <p:cNvCxnSpPr>
              <a:cxnSpLocks/>
            </p:cNvCxnSpPr>
            <p:nvPr/>
          </p:nvCxnSpPr>
          <p:spPr>
            <a:xfrm>
              <a:off x="4983480" y="1940131"/>
              <a:ext cx="0" cy="2668823"/>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B61E039-507B-4E0E-1D33-322EBB3FFB0E}"/>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1D07B3BF-B1F7-E72B-8544-A98CCB23A580}"/>
              </a:ext>
            </a:extLst>
          </p:cNvPr>
          <p:cNvSpPr txBox="1"/>
          <p:nvPr/>
        </p:nvSpPr>
        <p:spPr>
          <a:xfrm>
            <a:off x="493160" y="1076465"/>
            <a:ext cx="284385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489 325  5</a:t>
            </a:r>
          </a:p>
        </p:txBody>
      </p:sp>
      <p:grpSp>
        <p:nvGrpSpPr>
          <p:cNvPr id="16" name="Group 15">
            <a:extLst>
              <a:ext uri="{FF2B5EF4-FFF2-40B4-BE49-F238E27FC236}">
                <a16:creationId xmlns:a16="http://schemas.microsoft.com/office/drawing/2014/main" id="{C5339843-C440-ED10-4DEA-44F98CC4B40A}"/>
              </a:ext>
            </a:extLst>
          </p:cNvPr>
          <p:cNvGrpSpPr/>
          <p:nvPr/>
        </p:nvGrpSpPr>
        <p:grpSpPr>
          <a:xfrm>
            <a:off x="6052064" y="1115143"/>
            <a:ext cx="1644135" cy="1475657"/>
            <a:chOff x="4983480" y="2246811"/>
            <a:chExt cx="858689" cy="1532196"/>
          </a:xfrm>
        </p:grpSpPr>
        <p:cxnSp>
          <p:nvCxnSpPr>
            <p:cNvPr id="17" name="Straight Connector 16">
              <a:extLst>
                <a:ext uri="{FF2B5EF4-FFF2-40B4-BE49-F238E27FC236}">
                  <a16:creationId xmlns:a16="http://schemas.microsoft.com/office/drawing/2014/main" id="{9DAB2D47-0FAF-C9A5-1886-8F71A2C63B5B}"/>
                </a:ext>
              </a:extLst>
            </p:cNvPr>
            <p:cNvCxnSpPr>
              <a:cxnSpLocks/>
            </p:cNvCxnSpPr>
            <p:nvPr/>
          </p:nvCxnSpPr>
          <p:spPr>
            <a:xfrm>
              <a:off x="4983480" y="2246811"/>
              <a:ext cx="0" cy="153219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B2DDB99-FFA7-EB7D-6BCE-4A07891EE1B4}"/>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EC54711E-BE46-D41C-F474-65EC88C4DB60}"/>
              </a:ext>
            </a:extLst>
          </p:cNvPr>
          <p:cNvSpPr txBox="1"/>
          <p:nvPr/>
        </p:nvSpPr>
        <p:spPr>
          <a:xfrm>
            <a:off x="4210050"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542 827  6 </a:t>
            </a:r>
          </a:p>
        </p:txBody>
      </p:sp>
      <p:grpSp>
        <p:nvGrpSpPr>
          <p:cNvPr id="20" name="Group 19">
            <a:extLst>
              <a:ext uri="{FF2B5EF4-FFF2-40B4-BE49-F238E27FC236}">
                <a16:creationId xmlns:a16="http://schemas.microsoft.com/office/drawing/2014/main" id="{D081BE8B-2C57-C330-873A-869644FD6CBB}"/>
              </a:ext>
            </a:extLst>
          </p:cNvPr>
          <p:cNvGrpSpPr/>
          <p:nvPr/>
        </p:nvGrpSpPr>
        <p:grpSpPr>
          <a:xfrm>
            <a:off x="9890639" y="1115143"/>
            <a:ext cx="1739385" cy="1504232"/>
            <a:chOff x="4983480" y="2246811"/>
            <a:chExt cx="858689" cy="1561866"/>
          </a:xfrm>
        </p:grpSpPr>
        <p:cxnSp>
          <p:nvCxnSpPr>
            <p:cNvPr id="21" name="Straight Connector 20">
              <a:extLst>
                <a:ext uri="{FF2B5EF4-FFF2-40B4-BE49-F238E27FC236}">
                  <a16:creationId xmlns:a16="http://schemas.microsoft.com/office/drawing/2014/main" id="{AC9866A9-3861-1131-BCC6-14EE4BB146ED}"/>
                </a:ext>
              </a:extLst>
            </p:cNvPr>
            <p:cNvCxnSpPr>
              <a:cxnSpLocks/>
            </p:cNvCxnSpPr>
            <p:nvPr/>
          </p:nvCxnSpPr>
          <p:spPr>
            <a:xfrm>
              <a:off x="4983480" y="2246811"/>
              <a:ext cx="0" cy="156186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A33B2DA8-DB11-327F-9269-07552233ECED}"/>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F9F3A263-5823-C5EA-4F24-4A4C0C7C1350}"/>
              </a:ext>
            </a:extLst>
          </p:cNvPr>
          <p:cNvSpPr txBox="1"/>
          <p:nvPr/>
        </p:nvSpPr>
        <p:spPr>
          <a:xfrm>
            <a:off x="8048625"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826 391  7</a:t>
            </a:r>
          </a:p>
        </p:txBody>
      </p:sp>
      <p:sp>
        <p:nvSpPr>
          <p:cNvPr id="27" name="TextBox 26">
            <a:extLst>
              <a:ext uri="{FF2B5EF4-FFF2-40B4-BE49-F238E27FC236}">
                <a16:creationId xmlns:a16="http://schemas.microsoft.com/office/drawing/2014/main" id="{EC2A60A0-F1FF-3134-AEF4-413006B9DEE9}"/>
              </a:ext>
            </a:extLst>
          </p:cNvPr>
          <p:cNvSpPr txBox="1"/>
          <p:nvPr/>
        </p:nvSpPr>
        <p:spPr>
          <a:xfrm>
            <a:off x="2295525" y="16193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9</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35" name="TextBox 34">
            <a:extLst>
              <a:ext uri="{FF2B5EF4-FFF2-40B4-BE49-F238E27FC236}">
                <a16:creationId xmlns:a16="http://schemas.microsoft.com/office/drawing/2014/main" id="{002ED7FF-00ED-B443-C719-2550CE4F5DB4}"/>
              </a:ext>
            </a:extLst>
          </p:cNvPr>
          <p:cNvSpPr txBox="1"/>
          <p:nvPr/>
        </p:nvSpPr>
        <p:spPr>
          <a:xfrm>
            <a:off x="77152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36" name="TextBox 35">
            <a:extLst>
              <a:ext uri="{FF2B5EF4-FFF2-40B4-BE49-F238E27FC236}">
                <a16:creationId xmlns:a16="http://schemas.microsoft.com/office/drawing/2014/main" id="{8B93A841-6C0E-FEB3-5F4C-4A86241FC96D}"/>
              </a:ext>
            </a:extLst>
          </p:cNvPr>
          <p:cNvSpPr txBox="1"/>
          <p:nvPr/>
        </p:nvSpPr>
        <p:spPr>
          <a:xfrm>
            <a:off x="105727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37" name="TextBox 36">
            <a:extLst>
              <a:ext uri="{FF2B5EF4-FFF2-40B4-BE49-F238E27FC236}">
                <a16:creationId xmlns:a16="http://schemas.microsoft.com/office/drawing/2014/main" id="{542225CD-C29A-AD85-C788-721E66AADCCC}"/>
              </a:ext>
            </a:extLst>
          </p:cNvPr>
          <p:cNvSpPr txBox="1"/>
          <p:nvPr/>
        </p:nvSpPr>
        <p:spPr>
          <a:xfrm>
            <a:off x="25812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38" name="TextBox 37">
            <a:extLst>
              <a:ext uri="{FF2B5EF4-FFF2-40B4-BE49-F238E27FC236}">
                <a16:creationId xmlns:a16="http://schemas.microsoft.com/office/drawing/2014/main" id="{FEAB199B-4A36-DF1F-E842-D349A5C30C17}"/>
              </a:ext>
            </a:extLst>
          </p:cNvPr>
          <p:cNvSpPr txBox="1"/>
          <p:nvPr/>
        </p:nvSpPr>
        <p:spPr>
          <a:xfrm>
            <a:off x="1057275"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39" name="TextBox 38">
            <a:extLst>
              <a:ext uri="{FF2B5EF4-FFF2-40B4-BE49-F238E27FC236}">
                <a16:creationId xmlns:a16="http://schemas.microsoft.com/office/drawing/2014/main" id="{E5BE88E6-8D7F-562C-E048-89C852DC8B0F}"/>
              </a:ext>
            </a:extLst>
          </p:cNvPr>
          <p:cNvSpPr txBox="1"/>
          <p:nvPr/>
        </p:nvSpPr>
        <p:spPr>
          <a:xfrm>
            <a:off x="1352550"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0" name="TextBox 39">
            <a:extLst>
              <a:ext uri="{FF2B5EF4-FFF2-40B4-BE49-F238E27FC236}">
                <a16:creationId xmlns:a16="http://schemas.microsoft.com/office/drawing/2014/main" id="{70096F94-AD17-293D-1BF6-E77F8B509143}"/>
              </a:ext>
            </a:extLst>
          </p:cNvPr>
          <p:cNvSpPr txBox="1"/>
          <p:nvPr/>
        </p:nvSpPr>
        <p:spPr>
          <a:xfrm>
            <a:off x="2876550"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41" name="TextBox 40">
            <a:extLst>
              <a:ext uri="{FF2B5EF4-FFF2-40B4-BE49-F238E27FC236}">
                <a16:creationId xmlns:a16="http://schemas.microsoft.com/office/drawing/2014/main" id="{48CCF610-DAB1-FFB0-DA7A-02D53928A65C}"/>
              </a:ext>
            </a:extLst>
          </p:cNvPr>
          <p:cNvSpPr txBox="1"/>
          <p:nvPr/>
        </p:nvSpPr>
        <p:spPr>
          <a:xfrm>
            <a:off x="1381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2" name="TextBox 41">
            <a:extLst>
              <a:ext uri="{FF2B5EF4-FFF2-40B4-BE49-F238E27FC236}">
                <a16:creationId xmlns:a16="http://schemas.microsoft.com/office/drawing/2014/main" id="{7787E2AD-0162-E5CC-E985-87ECE5BD0237}"/>
              </a:ext>
            </a:extLst>
          </p:cNvPr>
          <p:cNvSpPr txBox="1"/>
          <p:nvPr/>
        </p:nvSpPr>
        <p:spPr>
          <a:xfrm>
            <a:off x="162877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3" name="TextBox 42">
            <a:extLst>
              <a:ext uri="{FF2B5EF4-FFF2-40B4-BE49-F238E27FC236}">
                <a16:creationId xmlns:a16="http://schemas.microsoft.com/office/drawing/2014/main" id="{270ADBDB-5D68-79C6-8CD1-153A60B2B3DC}"/>
              </a:ext>
            </a:extLst>
          </p:cNvPr>
          <p:cNvSpPr txBox="1"/>
          <p:nvPr/>
        </p:nvSpPr>
        <p:spPr>
          <a:xfrm>
            <a:off x="313372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47" name="TextBox 46">
            <a:extLst>
              <a:ext uri="{FF2B5EF4-FFF2-40B4-BE49-F238E27FC236}">
                <a16:creationId xmlns:a16="http://schemas.microsoft.com/office/drawing/2014/main" id="{D73B6C03-86C3-9B82-25F1-4D793F88AB2F}"/>
              </a:ext>
            </a:extLst>
          </p:cNvPr>
          <p:cNvSpPr txBox="1"/>
          <p:nvPr/>
        </p:nvSpPr>
        <p:spPr>
          <a:xfrm>
            <a:off x="1666875" y="2990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8" name="TextBox 47">
            <a:extLst>
              <a:ext uri="{FF2B5EF4-FFF2-40B4-BE49-F238E27FC236}">
                <a16:creationId xmlns:a16="http://schemas.microsoft.com/office/drawing/2014/main" id="{A123E85A-E78E-1426-0ADA-8CD300A22375}"/>
              </a:ext>
            </a:extLst>
          </p:cNvPr>
          <p:cNvSpPr txBox="1"/>
          <p:nvPr/>
        </p:nvSpPr>
        <p:spPr>
          <a:xfrm>
            <a:off x="1915274" y="30107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49" name="TextBox 48">
            <a:extLst>
              <a:ext uri="{FF2B5EF4-FFF2-40B4-BE49-F238E27FC236}">
                <a16:creationId xmlns:a16="http://schemas.microsoft.com/office/drawing/2014/main" id="{27D5F8E3-97BE-1EB6-28FE-AAE129E79FF4}"/>
              </a:ext>
            </a:extLst>
          </p:cNvPr>
          <p:cNvSpPr txBox="1"/>
          <p:nvPr/>
        </p:nvSpPr>
        <p:spPr>
          <a:xfrm>
            <a:off x="33813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50" name="TextBox 49">
            <a:extLst>
              <a:ext uri="{FF2B5EF4-FFF2-40B4-BE49-F238E27FC236}">
                <a16:creationId xmlns:a16="http://schemas.microsoft.com/office/drawing/2014/main" id="{541F5586-C782-865A-B95F-85AEE3B4A0C2}"/>
              </a:ext>
            </a:extLst>
          </p:cNvPr>
          <p:cNvSpPr txBox="1"/>
          <p:nvPr/>
        </p:nvSpPr>
        <p:spPr>
          <a:xfrm>
            <a:off x="1885950" y="3552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4" name="TextBox 53">
            <a:extLst>
              <a:ext uri="{FF2B5EF4-FFF2-40B4-BE49-F238E27FC236}">
                <a16:creationId xmlns:a16="http://schemas.microsoft.com/office/drawing/2014/main" id="{B67E8ABA-1B70-281D-BEAE-6E6AFD9AB942}"/>
              </a:ext>
            </a:extLst>
          </p:cNvPr>
          <p:cNvSpPr txBox="1"/>
          <p:nvPr/>
        </p:nvSpPr>
        <p:spPr>
          <a:xfrm>
            <a:off x="5977205" y="1561491"/>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55" name="TextBox 54">
            <a:extLst>
              <a:ext uri="{FF2B5EF4-FFF2-40B4-BE49-F238E27FC236}">
                <a16:creationId xmlns:a16="http://schemas.microsoft.com/office/drawing/2014/main" id="{72A2660E-58A0-955D-913B-2B3F5A96AB4D}"/>
              </a:ext>
            </a:extLst>
          </p:cNvPr>
          <p:cNvSpPr txBox="1"/>
          <p:nvPr/>
        </p:nvSpPr>
        <p:spPr>
          <a:xfrm>
            <a:off x="4486703" y="153441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6" name="TextBox 55">
            <a:extLst>
              <a:ext uri="{FF2B5EF4-FFF2-40B4-BE49-F238E27FC236}">
                <a16:creationId xmlns:a16="http://schemas.microsoft.com/office/drawing/2014/main" id="{78BAB765-2262-E050-36D8-F23984BB5A05}"/>
              </a:ext>
            </a:extLst>
          </p:cNvPr>
          <p:cNvSpPr txBox="1"/>
          <p:nvPr/>
        </p:nvSpPr>
        <p:spPr>
          <a:xfrm>
            <a:off x="4743878" y="154393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7" name="TextBox 56">
            <a:extLst>
              <a:ext uri="{FF2B5EF4-FFF2-40B4-BE49-F238E27FC236}">
                <a16:creationId xmlns:a16="http://schemas.microsoft.com/office/drawing/2014/main" id="{45933D71-2F1D-4B79-9B5D-4A8CAD314248}"/>
              </a:ext>
            </a:extLst>
          </p:cNvPr>
          <p:cNvSpPr txBox="1"/>
          <p:nvPr/>
        </p:nvSpPr>
        <p:spPr>
          <a:xfrm>
            <a:off x="62579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8" name="TextBox 57">
            <a:extLst>
              <a:ext uri="{FF2B5EF4-FFF2-40B4-BE49-F238E27FC236}">
                <a16:creationId xmlns:a16="http://schemas.microsoft.com/office/drawing/2014/main" id="{942EF377-FDB0-997C-655D-E650D2E43871}"/>
              </a:ext>
            </a:extLst>
          </p:cNvPr>
          <p:cNvSpPr txBox="1"/>
          <p:nvPr/>
        </p:nvSpPr>
        <p:spPr>
          <a:xfrm>
            <a:off x="4812801" y="197256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9" name="TextBox 58">
            <a:extLst>
              <a:ext uri="{FF2B5EF4-FFF2-40B4-BE49-F238E27FC236}">
                <a16:creationId xmlns:a16="http://schemas.microsoft.com/office/drawing/2014/main" id="{60D4A577-9118-C1A4-A731-804F0FE0A9FF}"/>
              </a:ext>
            </a:extLst>
          </p:cNvPr>
          <p:cNvSpPr txBox="1"/>
          <p:nvPr/>
        </p:nvSpPr>
        <p:spPr>
          <a:xfrm>
            <a:off x="5060451" y="19820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60" name="TextBox 59">
            <a:extLst>
              <a:ext uri="{FF2B5EF4-FFF2-40B4-BE49-F238E27FC236}">
                <a16:creationId xmlns:a16="http://schemas.microsoft.com/office/drawing/2014/main" id="{B9A03DA5-D916-4CAB-3203-88E6E962E135}"/>
              </a:ext>
            </a:extLst>
          </p:cNvPr>
          <p:cNvSpPr txBox="1"/>
          <p:nvPr/>
        </p:nvSpPr>
        <p:spPr>
          <a:xfrm>
            <a:off x="6515100"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1" name="TextBox 60">
            <a:extLst>
              <a:ext uri="{FF2B5EF4-FFF2-40B4-BE49-F238E27FC236}">
                <a16:creationId xmlns:a16="http://schemas.microsoft.com/office/drawing/2014/main" id="{3E607D0F-1638-E2ED-5C6C-C7FD8C40CE3E}"/>
              </a:ext>
            </a:extLst>
          </p:cNvPr>
          <p:cNvSpPr txBox="1"/>
          <p:nvPr/>
        </p:nvSpPr>
        <p:spPr>
          <a:xfrm>
            <a:off x="5070725"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2" name="TextBox 61">
            <a:extLst>
              <a:ext uri="{FF2B5EF4-FFF2-40B4-BE49-F238E27FC236}">
                <a16:creationId xmlns:a16="http://schemas.microsoft.com/office/drawing/2014/main" id="{C57D5A77-6028-71D6-5EEA-FEBDE0ACDEF2}"/>
              </a:ext>
            </a:extLst>
          </p:cNvPr>
          <p:cNvSpPr txBox="1"/>
          <p:nvPr/>
        </p:nvSpPr>
        <p:spPr>
          <a:xfrm>
            <a:off x="5366000"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2</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68" name="TextBox 67">
            <a:extLst>
              <a:ext uri="{FF2B5EF4-FFF2-40B4-BE49-F238E27FC236}">
                <a16:creationId xmlns:a16="http://schemas.microsoft.com/office/drawing/2014/main" id="{F52BB4AF-F3C3-09F5-5967-8FBDCFA7A574}"/>
              </a:ext>
            </a:extLst>
          </p:cNvPr>
          <p:cNvSpPr txBox="1"/>
          <p:nvPr/>
        </p:nvSpPr>
        <p:spPr>
          <a:xfrm>
            <a:off x="67913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69" name="TextBox 68">
            <a:extLst>
              <a:ext uri="{FF2B5EF4-FFF2-40B4-BE49-F238E27FC236}">
                <a16:creationId xmlns:a16="http://schemas.microsoft.com/office/drawing/2014/main" id="{3CCD168F-0E33-F872-524E-6F60AE7D3328}"/>
              </a:ext>
            </a:extLst>
          </p:cNvPr>
          <p:cNvSpPr txBox="1"/>
          <p:nvPr/>
        </p:nvSpPr>
        <p:spPr>
          <a:xfrm>
            <a:off x="54253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70" name="TextBox 69">
            <a:extLst>
              <a:ext uri="{FF2B5EF4-FFF2-40B4-BE49-F238E27FC236}">
                <a16:creationId xmlns:a16="http://schemas.microsoft.com/office/drawing/2014/main" id="{42B00375-4950-C969-51F5-1B1E0BB79664}"/>
              </a:ext>
            </a:extLst>
          </p:cNvPr>
          <p:cNvSpPr txBox="1"/>
          <p:nvPr/>
        </p:nvSpPr>
        <p:spPr>
          <a:xfrm>
            <a:off x="56920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71" name="TextBox 70">
            <a:extLst>
              <a:ext uri="{FF2B5EF4-FFF2-40B4-BE49-F238E27FC236}">
                <a16:creationId xmlns:a16="http://schemas.microsoft.com/office/drawing/2014/main" id="{63C7495B-DCF0-0129-3601-A91D27C157BB}"/>
              </a:ext>
            </a:extLst>
          </p:cNvPr>
          <p:cNvSpPr txBox="1"/>
          <p:nvPr/>
        </p:nvSpPr>
        <p:spPr>
          <a:xfrm>
            <a:off x="7038975" y="15812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2" name="TextBox 71">
            <a:extLst>
              <a:ext uri="{FF2B5EF4-FFF2-40B4-BE49-F238E27FC236}">
                <a16:creationId xmlns:a16="http://schemas.microsoft.com/office/drawing/2014/main" id="{262398D5-73CB-AD2A-DB8E-F4AE806FD14B}"/>
              </a:ext>
            </a:extLst>
          </p:cNvPr>
          <p:cNvSpPr txBox="1"/>
          <p:nvPr/>
        </p:nvSpPr>
        <p:spPr>
          <a:xfrm>
            <a:off x="5660525" y="3408592"/>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5" name="TextBox 74">
            <a:extLst>
              <a:ext uri="{FF2B5EF4-FFF2-40B4-BE49-F238E27FC236}">
                <a16:creationId xmlns:a16="http://schemas.microsoft.com/office/drawing/2014/main" id="{C7AFADA7-7D28-5844-EE39-094576F2F1C9}"/>
              </a:ext>
            </a:extLst>
          </p:cNvPr>
          <p:cNvSpPr txBox="1"/>
          <p:nvPr/>
        </p:nvSpPr>
        <p:spPr>
          <a:xfrm>
            <a:off x="980122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6" name="TextBox 75">
            <a:extLst>
              <a:ext uri="{FF2B5EF4-FFF2-40B4-BE49-F238E27FC236}">
                <a16:creationId xmlns:a16="http://schemas.microsoft.com/office/drawing/2014/main" id="{0E4D0CB2-4408-C2EF-52D5-98B811F0D5E2}"/>
              </a:ext>
            </a:extLst>
          </p:cNvPr>
          <p:cNvSpPr txBox="1"/>
          <p:nvPr/>
        </p:nvSpPr>
        <p:spPr>
          <a:xfrm>
            <a:off x="8048625"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7" name="TextBox 76">
            <a:extLst>
              <a:ext uri="{FF2B5EF4-FFF2-40B4-BE49-F238E27FC236}">
                <a16:creationId xmlns:a16="http://schemas.microsoft.com/office/drawing/2014/main" id="{FB939B9C-8685-E5DA-A61D-8A70CFE2C692}"/>
              </a:ext>
            </a:extLst>
          </p:cNvPr>
          <p:cNvSpPr txBox="1"/>
          <p:nvPr/>
        </p:nvSpPr>
        <p:spPr>
          <a:xfrm>
            <a:off x="8324850"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78" name="TextBox 77">
            <a:extLst>
              <a:ext uri="{FF2B5EF4-FFF2-40B4-BE49-F238E27FC236}">
                <a16:creationId xmlns:a16="http://schemas.microsoft.com/office/drawing/2014/main" id="{BBC79841-B348-7136-6C34-1ECD3D1E6838}"/>
              </a:ext>
            </a:extLst>
          </p:cNvPr>
          <p:cNvSpPr txBox="1"/>
          <p:nvPr/>
        </p:nvSpPr>
        <p:spPr>
          <a:xfrm>
            <a:off x="10039350"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9" name="TextBox 78">
            <a:extLst>
              <a:ext uri="{FF2B5EF4-FFF2-40B4-BE49-F238E27FC236}">
                <a16:creationId xmlns:a16="http://schemas.microsoft.com/office/drawing/2014/main" id="{F7B56FFA-D3A1-A341-88CB-D00E69427582}"/>
              </a:ext>
            </a:extLst>
          </p:cNvPr>
          <p:cNvSpPr txBox="1"/>
          <p:nvPr/>
        </p:nvSpPr>
        <p:spPr>
          <a:xfrm>
            <a:off x="8353425" y="20575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0" name="TextBox 79">
            <a:extLst>
              <a:ext uri="{FF2B5EF4-FFF2-40B4-BE49-F238E27FC236}">
                <a16:creationId xmlns:a16="http://schemas.microsoft.com/office/drawing/2014/main" id="{E5DE0EEA-7E29-D1BD-56D4-D6E78A60F551}"/>
              </a:ext>
            </a:extLst>
          </p:cNvPr>
          <p:cNvSpPr txBox="1"/>
          <p:nvPr/>
        </p:nvSpPr>
        <p:spPr>
          <a:xfrm>
            <a:off x="8601075" y="20670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81" name="TextBox 80">
            <a:extLst>
              <a:ext uri="{FF2B5EF4-FFF2-40B4-BE49-F238E27FC236}">
                <a16:creationId xmlns:a16="http://schemas.microsoft.com/office/drawing/2014/main" id="{270C2ADF-73A2-C3C0-FE97-469D5803BDFF}"/>
              </a:ext>
            </a:extLst>
          </p:cNvPr>
          <p:cNvSpPr txBox="1"/>
          <p:nvPr/>
        </p:nvSpPr>
        <p:spPr>
          <a:xfrm>
            <a:off x="103155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82" name="TextBox 81">
            <a:extLst>
              <a:ext uri="{FF2B5EF4-FFF2-40B4-BE49-F238E27FC236}">
                <a16:creationId xmlns:a16="http://schemas.microsoft.com/office/drawing/2014/main" id="{AAE19027-B2FF-3280-A7FB-10FEA5FCEB10}"/>
              </a:ext>
            </a:extLst>
          </p:cNvPr>
          <p:cNvSpPr txBox="1"/>
          <p:nvPr/>
        </p:nvSpPr>
        <p:spPr>
          <a:xfrm>
            <a:off x="8620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3" name="TextBox 82">
            <a:extLst>
              <a:ext uri="{FF2B5EF4-FFF2-40B4-BE49-F238E27FC236}">
                <a16:creationId xmlns:a16="http://schemas.microsoft.com/office/drawing/2014/main" id="{5D1C6926-A6D6-F81B-74C3-FAEC5A6DE1DF}"/>
              </a:ext>
            </a:extLst>
          </p:cNvPr>
          <p:cNvSpPr txBox="1"/>
          <p:nvPr/>
        </p:nvSpPr>
        <p:spPr>
          <a:xfrm>
            <a:off x="8894852" y="2504466"/>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4" name="TextBox 83">
            <a:extLst>
              <a:ext uri="{FF2B5EF4-FFF2-40B4-BE49-F238E27FC236}">
                <a16:creationId xmlns:a16="http://schemas.microsoft.com/office/drawing/2014/main" id="{AACDCD07-068C-50E0-FED9-7494DAA1001B}"/>
              </a:ext>
            </a:extLst>
          </p:cNvPr>
          <p:cNvSpPr txBox="1"/>
          <p:nvPr/>
        </p:nvSpPr>
        <p:spPr>
          <a:xfrm>
            <a:off x="106203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5" name="TextBox 84">
            <a:extLst>
              <a:ext uri="{FF2B5EF4-FFF2-40B4-BE49-F238E27FC236}">
                <a16:creationId xmlns:a16="http://schemas.microsoft.com/office/drawing/2014/main" id="{29966D08-BE40-F0EA-F90E-CE682162742C}"/>
              </a:ext>
            </a:extLst>
          </p:cNvPr>
          <p:cNvSpPr txBox="1"/>
          <p:nvPr/>
        </p:nvSpPr>
        <p:spPr>
          <a:xfrm>
            <a:off x="8963025" y="29147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6" name="TextBox 85">
            <a:extLst>
              <a:ext uri="{FF2B5EF4-FFF2-40B4-BE49-F238E27FC236}">
                <a16:creationId xmlns:a16="http://schemas.microsoft.com/office/drawing/2014/main" id="{373DFBCF-6CBC-461D-D2F8-17A97548A135}"/>
              </a:ext>
            </a:extLst>
          </p:cNvPr>
          <p:cNvSpPr txBox="1"/>
          <p:nvPr/>
        </p:nvSpPr>
        <p:spPr>
          <a:xfrm>
            <a:off x="9239250" y="29243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87" name="TextBox 86">
            <a:extLst>
              <a:ext uri="{FF2B5EF4-FFF2-40B4-BE49-F238E27FC236}">
                <a16:creationId xmlns:a16="http://schemas.microsoft.com/office/drawing/2014/main" id="{982F18BD-78FE-F9B2-6F2F-BE00056FABAF}"/>
              </a:ext>
            </a:extLst>
          </p:cNvPr>
          <p:cNvSpPr txBox="1"/>
          <p:nvPr/>
        </p:nvSpPr>
        <p:spPr>
          <a:xfrm>
            <a:off x="108870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8" name="TextBox 87">
            <a:extLst>
              <a:ext uri="{FF2B5EF4-FFF2-40B4-BE49-F238E27FC236}">
                <a16:creationId xmlns:a16="http://schemas.microsoft.com/office/drawing/2014/main" id="{806D6A4B-4B49-B58F-80E3-EE927B5D0C74}"/>
              </a:ext>
            </a:extLst>
          </p:cNvPr>
          <p:cNvSpPr txBox="1"/>
          <p:nvPr/>
        </p:nvSpPr>
        <p:spPr>
          <a:xfrm>
            <a:off x="9248775"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89" name="TextBox 88">
            <a:extLst>
              <a:ext uri="{FF2B5EF4-FFF2-40B4-BE49-F238E27FC236}">
                <a16:creationId xmlns:a16="http://schemas.microsoft.com/office/drawing/2014/main" id="{9086AE76-0576-CBE2-97C5-4D76EC90D2A3}"/>
              </a:ext>
            </a:extLst>
          </p:cNvPr>
          <p:cNvSpPr txBox="1"/>
          <p:nvPr/>
        </p:nvSpPr>
        <p:spPr>
          <a:xfrm>
            <a:off x="9525000"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90" name="TextBox 89">
            <a:extLst>
              <a:ext uri="{FF2B5EF4-FFF2-40B4-BE49-F238E27FC236}">
                <a16:creationId xmlns:a16="http://schemas.microsoft.com/office/drawing/2014/main" id="{DA4D623E-02D3-195B-3979-C145118657CA}"/>
              </a:ext>
            </a:extLst>
          </p:cNvPr>
          <p:cNvSpPr txBox="1"/>
          <p:nvPr/>
        </p:nvSpPr>
        <p:spPr>
          <a:xfrm>
            <a:off x="111537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91" name="TextBox 90">
            <a:extLst>
              <a:ext uri="{FF2B5EF4-FFF2-40B4-BE49-F238E27FC236}">
                <a16:creationId xmlns:a16="http://schemas.microsoft.com/office/drawing/2014/main" id="{A1DE4491-8F9D-E64D-66B2-2642307AA9FA}"/>
              </a:ext>
            </a:extLst>
          </p:cNvPr>
          <p:cNvSpPr txBox="1"/>
          <p:nvPr/>
        </p:nvSpPr>
        <p:spPr>
          <a:xfrm>
            <a:off x="9553575" y="38291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fade">
                                      <p:cBhvr>
                                        <p:cTn id="112" dur="500"/>
                                        <p:tgtEl>
                                          <p:spTgt spid="5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fade">
                                      <p:cBhvr>
                                        <p:cTn id="117" dur="500"/>
                                        <p:tgtEl>
                                          <p:spTgt spid="5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9"/>
                                        </p:tgtEl>
                                        <p:attrNameLst>
                                          <p:attrName>style.visibility</p:attrName>
                                        </p:attrNameLst>
                                      </p:cBhvr>
                                      <p:to>
                                        <p:strVal val="visible"/>
                                      </p:to>
                                    </p:set>
                                    <p:animEffect transition="in" filter="fade">
                                      <p:cBhvr>
                                        <p:cTn id="122" dur="500"/>
                                        <p:tgtEl>
                                          <p:spTgt spid="59"/>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60"/>
                                        </p:tgtEl>
                                        <p:attrNameLst>
                                          <p:attrName>style.visibility</p:attrName>
                                        </p:attrNameLst>
                                      </p:cBhvr>
                                      <p:to>
                                        <p:strVal val="visible"/>
                                      </p:to>
                                    </p:set>
                                    <p:animEffect transition="in" filter="fade">
                                      <p:cBhvr>
                                        <p:cTn id="127" dur="500"/>
                                        <p:tgtEl>
                                          <p:spTgt spid="6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61"/>
                                        </p:tgtEl>
                                        <p:attrNameLst>
                                          <p:attrName>style.visibility</p:attrName>
                                        </p:attrNameLst>
                                      </p:cBhvr>
                                      <p:to>
                                        <p:strVal val="visible"/>
                                      </p:to>
                                    </p:set>
                                    <p:animEffect transition="in" filter="fade">
                                      <p:cBhvr>
                                        <p:cTn id="132" dur="500"/>
                                        <p:tgtEl>
                                          <p:spTgt spid="61"/>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fade">
                                      <p:cBhvr>
                                        <p:cTn id="137" dur="500"/>
                                        <p:tgtEl>
                                          <p:spTgt spid="62"/>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68"/>
                                        </p:tgtEl>
                                        <p:attrNameLst>
                                          <p:attrName>style.visibility</p:attrName>
                                        </p:attrNameLst>
                                      </p:cBhvr>
                                      <p:to>
                                        <p:strVal val="visible"/>
                                      </p:to>
                                    </p:set>
                                    <p:animEffect transition="in" filter="fade">
                                      <p:cBhvr>
                                        <p:cTn id="142" dur="500"/>
                                        <p:tgtEl>
                                          <p:spTgt spid="68"/>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69"/>
                                        </p:tgtEl>
                                        <p:attrNameLst>
                                          <p:attrName>style.visibility</p:attrName>
                                        </p:attrNameLst>
                                      </p:cBhvr>
                                      <p:to>
                                        <p:strVal val="visible"/>
                                      </p:to>
                                    </p:set>
                                    <p:animEffect transition="in" filter="fade">
                                      <p:cBhvr>
                                        <p:cTn id="147" dur="500"/>
                                        <p:tgtEl>
                                          <p:spTgt spid="69"/>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70"/>
                                        </p:tgtEl>
                                        <p:attrNameLst>
                                          <p:attrName>style.visibility</p:attrName>
                                        </p:attrNameLst>
                                      </p:cBhvr>
                                      <p:to>
                                        <p:strVal val="visible"/>
                                      </p:to>
                                    </p:set>
                                    <p:animEffect transition="in" filter="fade">
                                      <p:cBhvr>
                                        <p:cTn id="152" dur="500"/>
                                        <p:tgtEl>
                                          <p:spTgt spid="70"/>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1"/>
                                        </p:tgtEl>
                                        <p:attrNameLst>
                                          <p:attrName>style.visibility</p:attrName>
                                        </p:attrNameLst>
                                      </p:cBhvr>
                                      <p:to>
                                        <p:strVal val="visible"/>
                                      </p:to>
                                    </p:set>
                                    <p:animEffect transition="in" filter="fade">
                                      <p:cBhvr>
                                        <p:cTn id="157" dur="500"/>
                                        <p:tgtEl>
                                          <p:spTgt spid="71"/>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72"/>
                                        </p:tgtEl>
                                        <p:attrNameLst>
                                          <p:attrName>style.visibility</p:attrName>
                                        </p:attrNameLst>
                                      </p:cBhvr>
                                      <p:to>
                                        <p:strVal val="visible"/>
                                      </p:to>
                                    </p:set>
                                    <p:animEffect transition="in" filter="fade">
                                      <p:cBhvr>
                                        <p:cTn id="162" dur="500"/>
                                        <p:tgtEl>
                                          <p:spTgt spid="72"/>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75"/>
                                        </p:tgtEl>
                                        <p:attrNameLst>
                                          <p:attrName>style.visibility</p:attrName>
                                        </p:attrNameLst>
                                      </p:cBhvr>
                                      <p:to>
                                        <p:strVal val="visible"/>
                                      </p:to>
                                    </p:set>
                                    <p:animEffect transition="in" filter="fade">
                                      <p:cBhvr>
                                        <p:cTn id="167" dur="500"/>
                                        <p:tgtEl>
                                          <p:spTgt spid="75"/>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76"/>
                                        </p:tgtEl>
                                        <p:attrNameLst>
                                          <p:attrName>style.visibility</p:attrName>
                                        </p:attrNameLst>
                                      </p:cBhvr>
                                      <p:to>
                                        <p:strVal val="visible"/>
                                      </p:to>
                                    </p:set>
                                    <p:animEffect transition="in" filter="fade">
                                      <p:cBhvr>
                                        <p:cTn id="172" dur="500"/>
                                        <p:tgtEl>
                                          <p:spTgt spid="76"/>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77"/>
                                        </p:tgtEl>
                                        <p:attrNameLst>
                                          <p:attrName>style.visibility</p:attrName>
                                        </p:attrNameLst>
                                      </p:cBhvr>
                                      <p:to>
                                        <p:strVal val="visible"/>
                                      </p:to>
                                    </p:set>
                                    <p:animEffect transition="in" filter="fade">
                                      <p:cBhvr>
                                        <p:cTn id="177" dur="500"/>
                                        <p:tgtEl>
                                          <p:spTgt spid="77"/>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78"/>
                                        </p:tgtEl>
                                        <p:attrNameLst>
                                          <p:attrName>style.visibility</p:attrName>
                                        </p:attrNameLst>
                                      </p:cBhvr>
                                      <p:to>
                                        <p:strVal val="visible"/>
                                      </p:to>
                                    </p:set>
                                    <p:animEffect transition="in" filter="fade">
                                      <p:cBhvr>
                                        <p:cTn id="182" dur="500"/>
                                        <p:tgtEl>
                                          <p:spTgt spid="78"/>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79"/>
                                        </p:tgtEl>
                                        <p:attrNameLst>
                                          <p:attrName>style.visibility</p:attrName>
                                        </p:attrNameLst>
                                      </p:cBhvr>
                                      <p:to>
                                        <p:strVal val="visible"/>
                                      </p:to>
                                    </p:set>
                                    <p:animEffect transition="in" filter="fade">
                                      <p:cBhvr>
                                        <p:cTn id="187" dur="500"/>
                                        <p:tgtEl>
                                          <p:spTgt spid="79"/>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80"/>
                                        </p:tgtEl>
                                        <p:attrNameLst>
                                          <p:attrName>style.visibility</p:attrName>
                                        </p:attrNameLst>
                                      </p:cBhvr>
                                      <p:to>
                                        <p:strVal val="visible"/>
                                      </p:to>
                                    </p:set>
                                    <p:animEffect transition="in" filter="fade">
                                      <p:cBhvr>
                                        <p:cTn id="192" dur="500"/>
                                        <p:tgtEl>
                                          <p:spTgt spid="80"/>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81"/>
                                        </p:tgtEl>
                                        <p:attrNameLst>
                                          <p:attrName>style.visibility</p:attrName>
                                        </p:attrNameLst>
                                      </p:cBhvr>
                                      <p:to>
                                        <p:strVal val="visible"/>
                                      </p:to>
                                    </p:set>
                                    <p:animEffect transition="in" filter="fade">
                                      <p:cBhvr>
                                        <p:cTn id="197" dur="500"/>
                                        <p:tgtEl>
                                          <p:spTgt spid="81"/>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2"/>
                                        </p:tgtEl>
                                        <p:attrNameLst>
                                          <p:attrName>style.visibility</p:attrName>
                                        </p:attrNameLst>
                                      </p:cBhvr>
                                      <p:to>
                                        <p:strVal val="visible"/>
                                      </p:to>
                                    </p:set>
                                    <p:animEffect transition="in" filter="fade">
                                      <p:cBhvr>
                                        <p:cTn id="202" dur="500"/>
                                        <p:tgtEl>
                                          <p:spTgt spid="8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83"/>
                                        </p:tgtEl>
                                        <p:attrNameLst>
                                          <p:attrName>style.visibility</p:attrName>
                                        </p:attrNameLst>
                                      </p:cBhvr>
                                      <p:to>
                                        <p:strVal val="visible"/>
                                      </p:to>
                                    </p:set>
                                    <p:animEffect transition="in" filter="fade">
                                      <p:cBhvr>
                                        <p:cTn id="207" dur="500"/>
                                        <p:tgtEl>
                                          <p:spTgt spid="83"/>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84"/>
                                        </p:tgtEl>
                                        <p:attrNameLst>
                                          <p:attrName>style.visibility</p:attrName>
                                        </p:attrNameLst>
                                      </p:cBhvr>
                                      <p:to>
                                        <p:strVal val="visible"/>
                                      </p:to>
                                    </p:set>
                                    <p:animEffect transition="in" filter="fade">
                                      <p:cBhvr>
                                        <p:cTn id="212" dur="500"/>
                                        <p:tgtEl>
                                          <p:spTgt spid="84"/>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85"/>
                                        </p:tgtEl>
                                        <p:attrNameLst>
                                          <p:attrName>style.visibility</p:attrName>
                                        </p:attrNameLst>
                                      </p:cBhvr>
                                      <p:to>
                                        <p:strVal val="visible"/>
                                      </p:to>
                                    </p:set>
                                    <p:animEffect transition="in" filter="fade">
                                      <p:cBhvr>
                                        <p:cTn id="217" dur="500"/>
                                        <p:tgtEl>
                                          <p:spTgt spid="85"/>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86"/>
                                        </p:tgtEl>
                                        <p:attrNameLst>
                                          <p:attrName>style.visibility</p:attrName>
                                        </p:attrNameLst>
                                      </p:cBhvr>
                                      <p:to>
                                        <p:strVal val="visible"/>
                                      </p:to>
                                    </p:set>
                                    <p:animEffect transition="in" filter="fade">
                                      <p:cBhvr>
                                        <p:cTn id="222" dur="500"/>
                                        <p:tgtEl>
                                          <p:spTgt spid="86"/>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87"/>
                                        </p:tgtEl>
                                        <p:attrNameLst>
                                          <p:attrName>style.visibility</p:attrName>
                                        </p:attrNameLst>
                                      </p:cBhvr>
                                      <p:to>
                                        <p:strVal val="visible"/>
                                      </p:to>
                                    </p:set>
                                    <p:animEffect transition="in" filter="fade">
                                      <p:cBhvr>
                                        <p:cTn id="227" dur="500"/>
                                        <p:tgtEl>
                                          <p:spTgt spid="8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88"/>
                                        </p:tgtEl>
                                        <p:attrNameLst>
                                          <p:attrName>style.visibility</p:attrName>
                                        </p:attrNameLst>
                                      </p:cBhvr>
                                      <p:to>
                                        <p:strVal val="visible"/>
                                      </p:to>
                                    </p:set>
                                    <p:animEffect transition="in" filter="fade">
                                      <p:cBhvr>
                                        <p:cTn id="232" dur="500"/>
                                        <p:tgtEl>
                                          <p:spTgt spid="88"/>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89"/>
                                        </p:tgtEl>
                                        <p:attrNameLst>
                                          <p:attrName>style.visibility</p:attrName>
                                        </p:attrNameLst>
                                      </p:cBhvr>
                                      <p:to>
                                        <p:strVal val="visible"/>
                                      </p:to>
                                    </p:set>
                                    <p:animEffect transition="in" filter="fade">
                                      <p:cBhvr>
                                        <p:cTn id="237" dur="500"/>
                                        <p:tgtEl>
                                          <p:spTgt spid="89"/>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grpId="0" nodeType="clickEffect">
                                  <p:stCondLst>
                                    <p:cond delay="0"/>
                                  </p:stCondLst>
                                  <p:childTnLst>
                                    <p:set>
                                      <p:cBhvr>
                                        <p:cTn id="241" dur="1" fill="hold">
                                          <p:stCondLst>
                                            <p:cond delay="0"/>
                                          </p:stCondLst>
                                        </p:cTn>
                                        <p:tgtEl>
                                          <p:spTgt spid="90"/>
                                        </p:tgtEl>
                                        <p:attrNameLst>
                                          <p:attrName>style.visibility</p:attrName>
                                        </p:attrNameLst>
                                      </p:cBhvr>
                                      <p:to>
                                        <p:strVal val="visible"/>
                                      </p:to>
                                    </p:set>
                                    <p:animEffect transition="in" filter="fade">
                                      <p:cBhvr>
                                        <p:cTn id="242" dur="500"/>
                                        <p:tgtEl>
                                          <p:spTgt spid="90"/>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grpId="0" nodeType="clickEffect">
                                  <p:stCondLst>
                                    <p:cond delay="0"/>
                                  </p:stCondLst>
                                  <p:childTnLst>
                                    <p:set>
                                      <p:cBhvr>
                                        <p:cTn id="246" dur="1" fill="hold">
                                          <p:stCondLst>
                                            <p:cond delay="0"/>
                                          </p:stCondLst>
                                        </p:cTn>
                                        <p:tgtEl>
                                          <p:spTgt spid="91"/>
                                        </p:tgtEl>
                                        <p:attrNameLst>
                                          <p:attrName>style.visibility</p:attrName>
                                        </p:attrNameLst>
                                      </p:cBhvr>
                                      <p:to>
                                        <p:strVal val="visible"/>
                                      </p:to>
                                    </p:set>
                                    <p:animEffect transition="in" filter="fade">
                                      <p:cBhvr>
                                        <p:cTn id="24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3" grpId="0"/>
      <p:bldP spid="27" grpId="0"/>
      <p:bldP spid="35" grpId="0"/>
      <p:bldP spid="36" grpId="0"/>
      <p:bldP spid="37" grpId="0"/>
      <p:bldP spid="38" grpId="0"/>
      <p:bldP spid="39" grpId="0"/>
      <p:bldP spid="40" grpId="0"/>
      <p:bldP spid="41" grpId="0"/>
      <p:bldP spid="42" grpId="0"/>
      <p:bldP spid="43" grpId="0"/>
      <p:bldP spid="47" grpId="0"/>
      <p:bldP spid="48" grpId="0"/>
      <p:bldP spid="49" grpId="0"/>
      <p:bldP spid="50" grpId="0"/>
      <p:bldP spid="54" grpId="0"/>
      <p:bldP spid="55" grpId="0"/>
      <p:bldP spid="56" grpId="0"/>
      <p:bldP spid="57" grpId="0"/>
      <p:bldP spid="58" grpId="0"/>
      <p:bldP spid="59" grpId="0"/>
      <p:bldP spid="60" grpId="0"/>
      <p:bldP spid="61" grpId="0"/>
      <p:bldP spid="62" grpId="0"/>
      <p:bldP spid="68" grpId="0"/>
      <p:bldP spid="69" grpId="0"/>
      <p:bldP spid="70" grpId="0"/>
      <p:bldP spid="71" grpId="0"/>
      <p:bldP spid="72"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515</Words>
  <Application>Microsoft Office PowerPoint</Application>
  <PresentationFormat>Widescreen</PresentationFormat>
  <Paragraphs>107</Paragraphs>
  <Slides>17</Slides>
  <Notes>9</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17</vt:i4>
      </vt:variant>
    </vt:vector>
  </HeadingPairs>
  <TitlesOfParts>
    <vt:vector size="32" baseType="lpstr">
      <vt:lpstr>#9Slide02 Noi dung dai</vt:lpstr>
      <vt:lpstr>#9Slide05 Angelline</vt:lpstr>
      <vt:lpstr>Arial</vt:lpstr>
      <vt:lpstr>Bebas Neue</vt:lpstr>
      <vt:lpstr>Calibri</vt:lpstr>
      <vt:lpstr>Cambria</vt:lpstr>
      <vt:lpstr>Cambria Math</vt:lpstr>
      <vt:lpstr>Karla</vt:lpstr>
      <vt:lpstr>Love Ya Like A Sister</vt:lpstr>
      <vt:lpstr>UTM Avo</vt:lpstr>
      <vt:lpstr>思源黑体 CN Medium</vt:lpstr>
      <vt:lpstr>Office 主题</vt:lpstr>
      <vt:lpstr>1_Office Theme</vt:lpstr>
      <vt:lpstr>2_Office Theme</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2023-10-25T03:36:27Z</dcterms:created>
  <dcterms:modified xsi:type="dcterms:W3CDTF">2024-01-17T13:17:32Z</dcterms:modified>
</cp:coreProperties>
</file>