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7" r:id="rId2"/>
    <p:sldId id="299" r:id="rId3"/>
    <p:sldId id="300" r:id="rId4"/>
    <p:sldId id="301" r:id="rId5"/>
    <p:sldId id="304" r:id="rId6"/>
    <p:sldId id="305" r:id="rId7"/>
    <p:sldId id="303" r:id="rId8"/>
    <p:sldId id="306" r:id="rId9"/>
    <p:sldId id="273" r:id="rId10"/>
    <p:sldId id="294" r:id="rId11"/>
    <p:sldId id="258" r:id="rId12"/>
    <p:sldId id="274" r:id="rId13"/>
    <p:sldId id="275" r:id="rId14"/>
    <p:sldId id="278" r:id="rId15"/>
    <p:sldId id="277"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5C0C"/>
    <a:srgbClr val="E6E6E6"/>
    <a:srgbClr val="63371B"/>
    <a:srgbClr val="75B645"/>
    <a:srgbClr val="FEF4C5"/>
    <a:srgbClr val="D98311"/>
    <a:srgbClr val="F0A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C44146-C3CB-4849-8967-CCDAEB804362}"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CA54-F243-442F-B0DF-3CC9EFA04A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44146-C3CB-4849-8967-CCDAEB804362}"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CA54-F243-442F-B0DF-3CC9EFA04A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44146-C3CB-4849-8967-CCDAEB804362}"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CA54-F243-442F-B0DF-3CC9EFA04A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C44146-C3CB-4849-8967-CCDAEB804362}"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CA54-F243-442F-B0DF-3CC9EFA04A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44146-C3CB-4849-8967-CCDAEB804362}"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BCA54-F243-442F-B0DF-3CC9EFA04A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C44146-C3CB-4849-8967-CCDAEB804362}"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CA54-F243-442F-B0DF-3CC9EFA04A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C44146-C3CB-4849-8967-CCDAEB804362}"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BCA54-F243-442F-B0DF-3CC9EFA04A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C44146-C3CB-4849-8967-CCDAEB804362}"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BCA54-F243-442F-B0DF-3CC9EFA04A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44146-C3CB-4849-8967-CCDAEB804362}"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BCA54-F243-442F-B0DF-3CC9EFA04A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44146-C3CB-4849-8967-CCDAEB804362}"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CA54-F243-442F-B0DF-3CC9EFA04A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44146-C3CB-4849-8967-CCDAEB804362}"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BCA54-F243-442F-B0DF-3CC9EFA04A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44146-C3CB-4849-8967-CCDAEB804362}" type="datetimeFigureOut">
              <a:rPr lang="en-US" smtClean="0"/>
              <a:t>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BCA54-F243-442F-B0DF-3CC9EFA04A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11.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4.wav"/><Relationship Id="rId7" Type="http://schemas.microsoft.com/office/2007/relationships/hdphoto" Target="../media/hdphoto6.wdp"/><Relationship Id="rId12" Type="http://schemas.microsoft.com/office/2007/relationships/hdphoto" Target="../media/hdphoto1.wdp"/><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png"/><Relationship Id="rId5" Type="http://schemas.openxmlformats.org/officeDocument/2006/relationships/audio" Target="../media/audio5.wav"/><Relationship Id="rId10" Type="http://schemas.openxmlformats.org/officeDocument/2006/relationships/image" Target="../media/image16.png"/><Relationship Id="rId4" Type="http://schemas.openxmlformats.org/officeDocument/2006/relationships/audio" Target="../media/audio3.wav"/><Relationship Id="rId9" Type="http://schemas.microsoft.com/office/2007/relationships/hdphoto" Target="../media/hdphoto7.wdp"/></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11.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png"/><Relationship Id="rId10" Type="http://schemas.microsoft.com/office/2007/relationships/hdphoto" Target="../media/hdphoto1.wdp"/><Relationship Id="rId4" Type="http://schemas.openxmlformats.org/officeDocument/2006/relationships/audio" Target="../media/audio5.wav"/><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png"/><Relationship Id="rId10" Type="http://schemas.microsoft.com/office/2007/relationships/hdphoto" Target="../media/hdphoto1.wdp"/><Relationship Id="rId4" Type="http://schemas.openxmlformats.org/officeDocument/2006/relationships/audio" Target="../media/audio5.wav"/><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11.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4.png"/><Relationship Id="rId10" Type="http://schemas.microsoft.com/office/2007/relationships/hdphoto" Target="../media/hdphoto1.wdp"/><Relationship Id="rId4" Type="http://schemas.openxmlformats.org/officeDocument/2006/relationships/audio" Target="../media/audio5.wav"/><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5.wdp"/><Relationship Id="rId4" Type="http://schemas.openxmlformats.org/officeDocument/2006/relationships/image" Target="../media/image11.png"/><Relationship Id="rId9"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png"/><Relationship Id="rId10" Type="http://schemas.microsoft.com/office/2007/relationships/hdphoto" Target="../media/hdphoto1.wdp"/><Relationship Id="rId4" Type="http://schemas.openxmlformats.org/officeDocument/2006/relationships/audio" Target="../media/audio5.wav"/><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3.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11"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audio" Target="../media/audio5.wav"/><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png"/><Relationship Id="rId10" Type="http://schemas.microsoft.com/office/2007/relationships/hdphoto" Target="../media/hdphoto1.wdp"/><Relationship Id="rId4" Type="http://schemas.openxmlformats.org/officeDocument/2006/relationships/audio" Target="../media/audio5.wav"/><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11"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audio" Target="../media/audio5.wav"/><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5.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11"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2.png"/><Relationship Id="rId4" Type="http://schemas.openxmlformats.org/officeDocument/2006/relationships/audio" Target="../media/audio5.wav"/><Relationship Id="rId9"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 Id="rId9"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audio" Target="../media/audio3.wav"/><Relationship Id="rId7" Type="http://schemas.openxmlformats.org/officeDocument/2006/relationships/image" Target="../media/image16.png"/><Relationship Id="rId2" Type="http://schemas.openxmlformats.org/officeDocument/2006/relationships/audio" Target="../media/audio4.wav"/><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7.png"/><Relationship Id="rId4" Type="http://schemas.openxmlformats.org/officeDocument/2006/relationships/audio" Target="../media/audio5.wav"/></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3.wav"/><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microsoft.com/office/2007/relationships/hdphoto" Target="../media/hdphoto5.wdp"/><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 Id="rId9"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png"/><Relationship Id="rId3" Type="http://schemas.openxmlformats.org/officeDocument/2006/relationships/image" Target="../media/image8.png"/><Relationship Id="rId7" Type="http://schemas.microsoft.com/office/2007/relationships/hdphoto" Target="../media/hdphoto4.wdp"/><Relationship Id="rId12"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png"/><Relationship Id="rId11" Type="http://schemas.microsoft.com/office/2007/relationships/hdphoto" Target="../media/hdphoto1.wdp"/><Relationship Id="rId5" Type="http://schemas.microsoft.com/office/2007/relationships/hdphoto" Target="../media/hdphoto3.wdp"/><Relationship Id="rId10" Type="http://schemas.openxmlformats.org/officeDocument/2006/relationships/image" Target="../media/image2.png"/><Relationship Id="rId4" Type="http://schemas.openxmlformats.org/officeDocument/2006/relationships/image" Target="../media/image9.png"/><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5289125" y="2411443"/>
            <a:ext cx="4359965" cy="1548927"/>
          </a:xfrm>
          <a:prstGeom prst="roundRect">
            <a:avLst/>
          </a:prstGeom>
          <a:solidFill>
            <a:srgbClr val="985C0C"/>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p:cNvSpPr/>
          <p:nvPr/>
        </p:nvSpPr>
        <p:spPr>
          <a:xfrm>
            <a:off x="4796790" y="2412365"/>
            <a:ext cx="5344160" cy="1548765"/>
          </a:xfrm>
          <a:prstGeom prst="roundRect">
            <a:avLst/>
          </a:prstGeom>
          <a:solidFill>
            <a:schemeClr val="bg1"/>
          </a:solidFill>
          <a:ln w="38100">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68925" y="2725420"/>
            <a:ext cx="4837430" cy="922020"/>
          </a:xfrm>
          <a:prstGeom prst="rect">
            <a:avLst/>
          </a:prstGeom>
          <a:noFill/>
        </p:spPr>
        <p:txBody>
          <a:bodyPr wrap="square" rtlCol="0">
            <a:spAutoFit/>
          </a:bodyPr>
          <a:lstStyle/>
          <a:p>
            <a:pPr algn="ctr"/>
            <a:r>
              <a:rPr lang="en-US" sz="5400" b="1" dirty="0">
                <a:solidFill>
                  <a:srgbClr val="C00000"/>
                </a:solidFill>
                <a:latin typeface="Arial" panose="020B0604020202020204" pitchFamily="34" charset="0"/>
                <a:cs typeface="Arial" panose="020B0604020202020204" pitchFamily="34" charset="0"/>
              </a:rPr>
              <a:t>ÔN TẬP</a:t>
            </a:r>
            <a:endParaRPr lang="vi-VN" altLang="en-US" sz="5400" b="1" dirty="0">
              <a:solidFill>
                <a:srgbClr val="C00000"/>
              </a:solidFill>
              <a:latin typeface="Arial" panose="020B0604020202020204" pitchFamily="34" charset="0"/>
              <a:cs typeface="Arial" panose="020B0604020202020204" pitchFamily="34" charset="0"/>
            </a:endParaRPr>
          </a:p>
        </p:txBody>
      </p:sp>
      <p:sp>
        <p:nvSpPr>
          <p:cNvPr id="9" name="TextBox 8"/>
          <p:cNvSpPr txBox="1"/>
          <p:nvPr/>
        </p:nvSpPr>
        <p:spPr>
          <a:xfrm>
            <a:off x="4163257" y="866963"/>
            <a:ext cx="8074799" cy="584775"/>
          </a:xfrm>
          <a:prstGeom prst="rect">
            <a:avLst/>
          </a:prstGeom>
          <a:noFill/>
        </p:spPr>
        <p:txBody>
          <a:bodyPr wrap="square" rtlCol="0">
            <a:spAutoFit/>
          </a:bodyPr>
          <a:lstStyle/>
          <a:p>
            <a:endParaRPr lang="en-US" sz="3200" dirty="0">
              <a:latin typeface="VNI-Avo" pitchFamily="2" charset="0"/>
            </a:endParaRPr>
          </a:p>
        </p:txBody>
      </p:sp>
      <p:sp>
        <p:nvSpPr>
          <p:cNvPr id="11" name="TextBox 10"/>
          <p:cNvSpPr txBox="1"/>
          <p:nvPr/>
        </p:nvSpPr>
        <p:spPr>
          <a:xfrm>
            <a:off x="6556546" y="1451738"/>
            <a:ext cx="2065667" cy="706755"/>
          </a:xfrm>
          <a:prstGeom prst="rect">
            <a:avLst/>
          </a:prstGeom>
          <a:noFill/>
        </p:spPr>
        <p:txBody>
          <a:bodyPr wrap="square" rtlCol="0">
            <a:spAutoFit/>
          </a:bodyPr>
          <a:lstStyle/>
          <a:p>
            <a:r>
              <a:rPr lang="en-US" sz="4000" b="1" u="sng" dirty="0" err="1">
                <a:solidFill>
                  <a:srgbClr val="FF0000"/>
                </a:solidFill>
                <a:latin typeface="Arial" panose="020B0604020202020204" pitchFamily="34" charset="0"/>
                <a:cs typeface="Arial" panose="020B0604020202020204" pitchFamily="34" charset="0"/>
              </a:rPr>
              <a:t>Lịch</a:t>
            </a:r>
            <a:r>
              <a:rPr lang="en-US" sz="4000" b="1" u="sng" dirty="0">
                <a:solidFill>
                  <a:srgbClr val="FF0000"/>
                </a:solidFill>
                <a:latin typeface="Arial" panose="020B0604020202020204" pitchFamily="34" charset="0"/>
                <a:cs typeface="Arial" panose="020B0604020202020204" pitchFamily="34" charset="0"/>
              </a:rPr>
              <a:t> </a:t>
            </a:r>
            <a:r>
              <a:rPr lang="en-US" sz="4000" b="1" u="sng" dirty="0" err="1">
                <a:solidFill>
                  <a:srgbClr val="FF0000"/>
                </a:solidFill>
                <a:latin typeface="Arial" panose="020B0604020202020204" pitchFamily="34" charset="0"/>
                <a:cs typeface="Arial" panose="020B0604020202020204" pitchFamily="34" charset="0"/>
              </a:rPr>
              <a:t>sử</a:t>
            </a:r>
            <a:endParaRPr lang="en-US" sz="4000" b="1" u="sng" dirty="0">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80">
                                          <p:stCondLst>
                                            <p:cond delay="0"/>
                                          </p:stCondLst>
                                        </p:cTn>
                                        <p:tgtEl>
                                          <p:spTgt spid="10"/>
                                        </p:tgtEl>
                                      </p:cBhvr>
                                    </p:animEffect>
                                    <p:anim calcmode="lin" valueType="num">
                                      <p:cBhvr>
                                        <p:cTn id="7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7" dur="26">
                                          <p:stCondLst>
                                            <p:cond delay="650"/>
                                          </p:stCondLst>
                                        </p:cTn>
                                        <p:tgtEl>
                                          <p:spTgt spid="10"/>
                                        </p:tgtEl>
                                      </p:cBhvr>
                                      <p:to x="100000" y="60000"/>
                                    </p:animScale>
                                    <p:animScale>
                                      <p:cBhvr>
                                        <p:cTn id="78" dur="166" decel="50000">
                                          <p:stCondLst>
                                            <p:cond delay="676"/>
                                          </p:stCondLst>
                                        </p:cTn>
                                        <p:tgtEl>
                                          <p:spTgt spid="10"/>
                                        </p:tgtEl>
                                      </p:cBhvr>
                                      <p:to x="100000" y="100000"/>
                                    </p:animScale>
                                    <p:animScale>
                                      <p:cBhvr>
                                        <p:cTn id="79" dur="26">
                                          <p:stCondLst>
                                            <p:cond delay="1312"/>
                                          </p:stCondLst>
                                        </p:cTn>
                                        <p:tgtEl>
                                          <p:spTgt spid="10"/>
                                        </p:tgtEl>
                                      </p:cBhvr>
                                      <p:to x="100000" y="80000"/>
                                    </p:animScale>
                                    <p:animScale>
                                      <p:cBhvr>
                                        <p:cTn id="80" dur="166" decel="50000">
                                          <p:stCondLst>
                                            <p:cond delay="1338"/>
                                          </p:stCondLst>
                                        </p:cTn>
                                        <p:tgtEl>
                                          <p:spTgt spid="10"/>
                                        </p:tgtEl>
                                      </p:cBhvr>
                                      <p:to x="100000" y="100000"/>
                                    </p:animScale>
                                    <p:animScale>
                                      <p:cBhvr>
                                        <p:cTn id="81" dur="26">
                                          <p:stCondLst>
                                            <p:cond delay="1642"/>
                                          </p:stCondLst>
                                        </p:cTn>
                                        <p:tgtEl>
                                          <p:spTgt spid="10"/>
                                        </p:tgtEl>
                                      </p:cBhvr>
                                      <p:to x="100000" y="90000"/>
                                    </p:animScale>
                                    <p:animScale>
                                      <p:cBhvr>
                                        <p:cTn id="82" dur="166" decel="50000">
                                          <p:stCondLst>
                                            <p:cond delay="1668"/>
                                          </p:stCondLst>
                                        </p:cTn>
                                        <p:tgtEl>
                                          <p:spTgt spid="10"/>
                                        </p:tgtEl>
                                      </p:cBhvr>
                                      <p:to x="100000" y="100000"/>
                                    </p:animScale>
                                    <p:animScale>
                                      <p:cBhvr>
                                        <p:cTn id="83" dur="26">
                                          <p:stCondLst>
                                            <p:cond delay="1808"/>
                                          </p:stCondLst>
                                        </p:cTn>
                                        <p:tgtEl>
                                          <p:spTgt spid="10"/>
                                        </p:tgtEl>
                                      </p:cBhvr>
                                      <p:to x="100000" y="95000"/>
                                    </p:animScale>
                                    <p:animScale>
                                      <p:cBhvr>
                                        <p:cTn id="8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6" grpId="0" bldLvl="0" animBg="1"/>
      <p:bldP spid="8" grpId="0"/>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Rounded Corners 23"/>
          <p:cNvSpPr/>
          <p:nvPr/>
        </p:nvSpPr>
        <p:spPr>
          <a:xfrm>
            <a:off x="1822173" y="5698435"/>
            <a:ext cx="516835" cy="755374"/>
          </a:xfrm>
          <a:prstGeom prst="round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63371B"/>
                </a:solidFill>
                <a:latin typeface="Arial" panose="020B0604020202020204" pitchFamily="34" charset="0"/>
                <a:cs typeface="Arial" panose="020B0604020202020204" pitchFamily="34" charset="0"/>
              </a:rPr>
              <a:t>1</a:t>
            </a:r>
          </a:p>
        </p:txBody>
      </p:sp>
      <p:pic>
        <p:nvPicPr>
          <p:cNvPr id="26" name="Picture 25"/>
          <p:cNvPicPr>
            <a:picLocks noChangeAspect="1"/>
          </p:cNvPicPr>
          <p:nvPr/>
        </p:nvPicPr>
        <p:blipFill rotWithShape="1">
          <a:blip r:embed="rId4">
            <a:extLst>
              <a:ext uri="{BEBA8EAE-BF5A-486C-A8C5-ECC9F3942E4B}">
                <a14:imgProps xmlns:a14="http://schemas.microsoft.com/office/drawing/2010/main">
                  <a14:imgLayer r:embed="rId5">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a:fillRect/>
          </a:stretch>
        </p:blipFill>
        <p:spPr>
          <a:xfrm flipH="1">
            <a:off x="-212035" y="3652987"/>
            <a:ext cx="2292626" cy="3304403"/>
          </a:xfrm>
          <a:prstGeom prst="rect">
            <a:avLst/>
          </a:prstGeom>
        </p:spPr>
      </p:pic>
      <p:sp>
        <p:nvSpPr>
          <p:cNvPr id="5" name="Rectangle 4"/>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6" name="Rectangle 5"/>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7" name="Rectangle 6"/>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8" name="Rectangle 7"/>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9" name="Rectangle 8"/>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10" name="Picture 9"/>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a:fillRect/>
          </a:stretch>
        </p:blipFill>
        <p:spPr>
          <a:xfrm>
            <a:off x="8993185" y="-198954"/>
            <a:ext cx="2932079" cy="2730120"/>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5E-6 -1.11111E-6 L 0.09414 -0.11458 " pathEditMode="relative" rAng="0" ptsTypes="AA">
                                      <p:cBhvr>
                                        <p:cTn id="6" dur="2000" fill="hold"/>
                                        <p:tgtEl>
                                          <p:spTgt spid="26"/>
                                        </p:tgtEl>
                                        <p:attrNameLst>
                                          <p:attrName>ppt_x</p:attrName>
                                          <p:attrName>ppt_y</p:attrName>
                                        </p:attrNameLst>
                                      </p:cBhvr>
                                      <p:rCtr x="4701" y="-5741"/>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7" presetID="3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 calcmode="lin" valueType="num">
                                      <p:cBhvr>
                                        <p:cTn id="9" dur="1100" fill="hold"/>
                                        <p:tgtEl>
                                          <p:spTgt spid="10"/>
                                        </p:tgtEl>
                                        <p:attrNameLst>
                                          <p:attrName>ppt_w</p:attrName>
                                        </p:attrNameLst>
                                      </p:cBhvr>
                                      <p:tavLst>
                                        <p:tav tm="0">
                                          <p:val>
                                            <p:fltVal val="0"/>
                                          </p:val>
                                        </p:tav>
                                        <p:tav tm="100000">
                                          <p:val>
                                            <p:strVal val="#ppt_w"/>
                                          </p:val>
                                        </p:tav>
                                      </p:tavLst>
                                    </p:anim>
                                    <p:anim calcmode="lin" valueType="num">
                                      <p:cBhvr>
                                        <p:cTn id="10" dur="1100" fill="hold"/>
                                        <p:tgtEl>
                                          <p:spTgt spid="10"/>
                                        </p:tgtEl>
                                        <p:attrNameLst>
                                          <p:attrName>ppt_h</p:attrName>
                                        </p:attrNameLst>
                                      </p:cBhvr>
                                      <p:tavLst>
                                        <p:tav tm="0">
                                          <p:val>
                                            <p:fltVal val="0"/>
                                          </p:val>
                                        </p:tav>
                                        <p:tav tm="100000">
                                          <p:val>
                                            <p:strVal val="#ppt_h"/>
                                          </p:val>
                                        </p:tav>
                                      </p:tavLst>
                                    </p:anim>
                                    <p:anim calcmode="lin" valueType="num">
                                      <p:cBhvr>
                                        <p:cTn id="11" dur="1100" fill="hold"/>
                                        <p:tgtEl>
                                          <p:spTgt spid="10"/>
                                        </p:tgtEl>
                                        <p:attrNameLst>
                                          <p:attrName>style.rotation</p:attrName>
                                        </p:attrNameLst>
                                      </p:cBhvr>
                                      <p:tavLst>
                                        <p:tav tm="0">
                                          <p:val>
                                            <p:fltVal val="90"/>
                                          </p:val>
                                        </p:tav>
                                        <p:tav tm="100000">
                                          <p:val>
                                            <p:fltVal val="0"/>
                                          </p:val>
                                        </p:tav>
                                      </p:tavLst>
                                    </p:anim>
                                    <p:animEffect transition="in" filter="fade">
                                      <p:cBhvr>
                                        <p:cTn id="12" dur="1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176676" y="2086036"/>
            <a:ext cx="7098058" cy="797841"/>
            <a:chOff x="4176677" y="2781621"/>
            <a:chExt cx="7098058" cy="1012421"/>
          </a:xfrm>
        </p:grpSpPr>
        <p:sp>
          <p:nvSpPr>
            <p:cNvPr id="16" name="Rectangle: Rounded Corners 15"/>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A</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1767651"/>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57618"/>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p:cNvSpPr txBox="1"/>
          <p:nvPr/>
        </p:nvSpPr>
        <p:spPr>
          <a:xfrm>
            <a:off x="4123046" y="301461"/>
            <a:ext cx="8074799" cy="1569660"/>
          </a:xfrm>
          <a:prstGeom prst="rect">
            <a:avLst/>
          </a:prstGeom>
          <a:noFill/>
        </p:spPr>
        <p:txBody>
          <a:bodyPr wrap="square" rtlCol="0">
            <a:spAutoFit/>
          </a:bodyPr>
          <a:lstStyle/>
          <a:p>
            <a:r>
              <a:rPr lang="vi-VN" sz="3200" dirty="0">
                <a:latin typeface="+mj-lt"/>
              </a:rPr>
              <a:t>C</a:t>
            </a:r>
            <a:r>
              <a:rPr lang="en-US" sz="3200" dirty="0" err="1">
                <a:latin typeface="Times New Roman" panose="02020603050405020304" pitchFamily="18" charset="0"/>
                <a:cs typeface="Times New Roman" panose="02020603050405020304" pitchFamily="18" charset="0"/>
              </a:rPr>
              <a:t>âu</a:t>
            </a:r>
            <a:r>
              <a:rPr lang="vi-VN" sz="3200" dirty="0">
                <a:latin typeface="+mj-lt"/>
              </a:rPr>
              <a:t> 1: Tình thế hiểm ngh</a:t>
            </a:r>
            <a:r>
              <a:rPr lang="en-US" sz="3200" dirty="0" err="1">
                <a:latin typeface="Times New Roman" panose="02020603050405020304" pitchFamily="18" charset="0"/>
                <a:cs typeface="Times New Roman" panose="02020603050405020304" pitchFamily="18" charset="0"/>
              </a:rPr>
              <a:t>èo</a:t>
            </a:r>
            <a:r>
              <a:rPr lang="vi-VN" sz="3200" dirty="0">
                <a:latin typeface="+mj-lt"/>
              </a:rPr>
              <a:t> của nước ta sau CMT8 thường được diễn tả bằng cụm từ n</a:t>
            </a:r>
            <a:r>
              <a:rPr lang="en-US" sz="3200" dirty="0">
                <a:latin typeface="Times New Roman" panose="02020603050405020304" pitchFamily="18" charset="0"/>
                <a:cs typeface="Times New Roman" panose="02020603050405020304" pitchFamily="18" charset="0"/>
              </a:rPr>
              <a:t>à</a:t>
            </a:r>
            <a:r>
              <a:rPr lang="vi-VN" sz="3200" dirty="0">
                <a:latin typeface="Times New Roman" panose="02020603050405020304" pitchFamily="18" charset="0"/>
                <a:cs typeface="Times New Roman" panose="02020603050405020304" pitchFamily="18" charset="0"/>
              </a:rPr>
              <a:t>o </a:t>
            </a:r>
            <a:r>
              <a:rPr lang="vi-VN" sz="3200" dirty="0">
                <a:latin typeface="+mj-lt"/>
              </a:rPr>
              <a:t>dưới đ</a:t>
            </a:r>
            <a:r>
              <a:rPr lang="en-US" sz="3200" dirty="0">
                <a:latin typeface="Times New Roman" panose="02020603050405020304" pitchFamily="18" charset="0"/>
                <a:cs typeface="Times New Roman" panose="02020603050405020304" pitchFamily="18" charset="0"/>
              </a:rPr>
              <a:t>â</a:t>
            </a:r>
            <a:r>
              <a:rPr lang="vi-VN" sz="3200" dirty="0">
                <a:latin typeface="Times New Roman" panose="02020603050405020304" pitchFamily="18" charset="0"/>
                <a:cs typeface="Times New Roman" panose="02020603050405020304" pitchFamily="18" charset="0"/>
              </a:rPr>
              <a:t>y</a:t>
            </a:r>
            <a:r>
              <a:rPr lang="vi-VN" sz="3200" dirty="0">
                <a:latin typeface="+mj-lt"/>
                <a:cs typeface="Times New Roman" panose="02020603050405020304" pitchFamily="18" charset="0"/>
              </a:rPr>
              <a:t>?</a:t>
            </a:r>
            <a:endParaRPr lang="en-US" sz="3200" dirty="0">
              <a:latin typeface="+mj-lt"/>
              <a:cs typeface="Times New Roman" panose="02020603050405020304" pitchFamily="18" charset="0"/>
            </a:endParaRPr>
          </a:p>
        </p:txBody>
      </p:sp>
      <p:sp>
        <p:nvSpPr>
          <p:cNvPr id="25" name="TextBox 24"/>
          <p:cNvSpPr txBox="1"/>
          <p:nvPr/>
        </p:nvSpPr>
        <p:spPr>
          <a:xfrm>
            <a:off x="4913499" y="2177265"/>
            <a:ext cx="5102087" cy="584775"/>
          </a:xfrm>
          <a:prstGeom prst="rect">
            <a:avLst/>
          </a:prstGeom>
          <a:noFill/>
        </p:spPr>
        <p:txBody>
          <a:bodyPr wrap="square" rtlCol="0">
            <a:spAutoFit/>
          </a:bodyPr>
          <a:lstStyle/>
          <a:p>
            <a:pPr algn="ctr">
              <a:spcBef>
                <a:spcPct val="0"/>
              </a:spcBef>
              <a:buFontTx/>
              <a:buNone/>
            </a:pPr>
            <a:r>
              <a:rPr lang="en-US" altLang="en-US" sz="3200" b="1" dirty="0" err="1">
                <a:latin typeface="Times New Roman" panose="02020603050405020304" pitchFamily="18" charset="0"/>
                <a:cs typeface="Times New Roman" panose="02020603050405020304" pitchFamily="18" charset="0"/>
              </a:rPr>
              <a:t>Ngàn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treo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sợi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tóc</a:t>
            </a:r>
            <a:endParaRPr lang="en-US" altLang="en-US" sz="3200" b="1"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4176676" y="3171281"/>
            <a:ext cx="7098058" cy="782097"/>
            <a:chOff x="4176677" y="2781621"/>
            <a:chExt cx="7098058" cy="1012421"/>
          </a:xfrm>
        </p:grpSpPr>
        <p:sp>
          <p:nvSpPr>
            <p:cNvPr id="27" name="Rectangle: Rounded Corners 26"/>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B</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195444" y="4274038"/>
            <a:ext cx="7098058" cy="707579"/>
            <a:chOff x="4176677" y="2781621"/>
            <a:chExt cx="7098058" cy="1012421"/>
          </a:xfrm>
        </p:grpSpPr>
        <p:sp>
          <p:nvSpPr>
            <p:cNvPr id="32" name="Rectangle: Rounded Corners 31"/>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C</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637106" y="3218861"/>
            <a:ext cx="5102087" cy="584775"/>
          </a:xfrm>
          <a:prstGeom prst="rect">
            <a:avLst/>
          </a:prstGeom>
          <a:noFill/>
        </p:spPr>
        <p:txBody>
          <a:bodyPr wrap="square" rtlCol="0">
            <a:spAutoFit/>
          </a:bodyPr>
          <a:lstStyle/>
          <a:p>
            <a:pPr algn="ctr">
              <a:spcBef>
                <a:spcPct val="0"/>
              </a:spcBef>
              <a:buFontTx/>
              <a:buNone/>
            </a:pPr>
            <a:r>
              <a:rPr lang="en-US" altLang="en-US" sz="3200" b="1" dirty="0" err="1">
                <a:latin typeface="Times New Roman" panose="02020603050405020304" pitchFamily="18" charset="0"/>
                <a:cs typeface="Times New Roman" panose="02020603050405020304" pitchFamily="18" charset="0"/>
              </a:rPr>
              <a:t>Cực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kì</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nguy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hiểm</a:t>
            </a:r>
            <a:endParaRPr lang="en-US" altLang="en-US" sz="3200" b="1"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5609401" y="4313859"/>
            <a:ext cx="5102087" cy="584775"/>
          </a:xfrm>
          <a:prstGeom prst="rect">
            <a:avLst/>
          </a:prstGeom>
          <a:noFill/>
        </p:spPr>
        <p:txBody>
          <a:bodyPr wrap="square" rtlCol="0">
            <a:spAutoFit/>
          </a:bodyPr>
          <a:lstStyle/>
          <a:p>
            <a:r>
              <a:rPr lang="en-US" altLang="en-US" sz="3200" b="1" dirty="0" err="1">
                <a:latin typeface="Times New Roman" panose="02020603050405020304" pitchFamily="18" charset="0"/>
                <a:cs typeface="Times New Roman" panose="02020603050405020304" pitchFamily="18" charset="0"/>
              </a:rPr>
              <a:t>Rất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nguy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hiểm</a:t>
            </a:r>
            <a:endParaRPr lang="en-US" sz="3200" dirty="0">
              <a:latin typeface="VNI-Avo" pitchFamily="2" charset="0"/>
            </a:endParaRPr>
          </a:p>
        </p:txBody>
      </p:sp>
      <p:pic>
        <p:nvPicPr>
          <p:cNvPr id="38" name="Picture 37"/>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9993757" y="1543255"/>
            <a:ext cx="1527252" cy="1527252"/>
          </a:xfrm>
          <a:prstGeom prst="rect">
            <a:avLst/>
          </a:prstGeom>
        </p:spPr>
      </p:pic>
      <p:pic>
        <p:nvPicPr>
          <p:cNvPr id="39" name="Picture 38"/>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242321" y="2931400"/>
            <a:ext cx="1136135" cy="1136135"/>
          </a:xfrm>
          <a:prstGeom prst="rect">
            <a:avLst/>
          </a:prstGeom>
        </p:spPr>
      </p:pic>
      <p:pic>
        <p:nvPicPr>
          <p:cNvPr id="40" name="Picture 39"/>
          <p:cNvPicPr>
            <a:picLocks noChangeAspect="1"/>
          </p:cNvPicPr>
          <p:nvPr/>
        </p:nvPicPr>
        <p:blipFill>
          <a:blip r:embed="rId10" cstate="print">
            <a:extLst>
              <a:ext uri="{BEBA8EAE-BF5A-486C-A8C5-ECC9F3942E4B}">
                <a14:imgProps xmlns:a14="http://schemas.microsoft.com/office/drawing/2010/main">
                  <a14:imgLayer r:embed="rId9">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149849" y="4032049"/>
            <a:ext cx="1136135" cy="1136135"/>
          </a:xfrm>
          <a:prstGeom prst="rect">
            <a:avLst/>
          </a:prstGeom>
        </p:spPr>
      </p:pic>
      <p:pic>
        <p:nvPicPr>
          <p:cNvPr id="41" name="Picture 40"/>
          <p:cNvPicPr>
            <a:picLocks noChangeAspect="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2" name="Group 41"/>
          <p:cNvGrpSpPr/>
          <p:nvPr/>
        </p:nvGrpSpPr>
        <p:grpSpPr>
          <a:xfrm>
            <a:off x="4195444" y="5374687"/>
            <a:ext cx="7098058" cy="707579"/>
            <a:chOff x="4176677" y="2781621"/>
            <a:chExt cx="7098058" cy="1012421"/>
          </a:xfrm>
        </p:grpSpPr>
        <p:sp>
          <p:nvSpPr>
            <p:cNvPr id="43" name="Rectangle: Rounded Corners 42"/>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D</a:t>
              </a:r>
            </a:p>
          </p:txBody>
        </p:sp>
        <p:cxnSp>
          <p:nvCxnSpPr>
            <p:cNvPr id="46" name="Straight Connector 45"/>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609401" y="5414508"/>
            <a:ext cx="5102087" cy="584775"/>
          </a:xfrm>
          <a:prstGeom prst="rect">
            <a:avLst/>
          </a:prstGeom>
          <a:noFill/>
        </p:spPr>
        <p:txBody>
          <a:bodyPr wrap="square" rtlCol="0">
            <a:spAutoFit/>
          </a:bodyPr>
          <a:lstStyle/>
          <a:p>
            <a:r>
              <a:rPr lang="en-US" altLang="en-US" sz="3200" b="1" dirty="0">
                <a:solidFill>
                  <a:srgbClr val="0B19C8"/>
                </a:solidFill>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Vô</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khốn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khổ</a:t>
            </a:r>
            <a:endParaRPr lang="en-US" sz="3200" dirty="0">
              <a:latin typeface="VNI-Avo" pitchFamily="2" charset="0"/>
            </a:endParaRPr>
          </a:p>
        </p:txBody>
      </p:sp>
      <p:pic>
        <p:nvPicPr>
          <p:cNvPr id="48" name="Picture 47"/>
          <p:cNvPicPr>
            <a:picLocks noChangeAspect="1"/>
          </p:cNvPicPr>
          <p:nvPr/>
        </p:nvPicPr>
        <p:blipFill>
          <a:blip r:embed="rId10" cstate="print">
            <a:extLst>
              <a:ext uri="{BEBA8EAE-BF5A-486C-A8C5-ECC9F3942E4B}">
                <a14:imgProps xmlns:a14="http://schemas.microsoft.com/office/drawing/2010/main">
                  <a14:imgLayer r:embed="rId9">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149849" y="5132698"/>
            <a:ext cx="1136135" cy="11361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subTnLst>
                                    <p:audio>
                                      <p:cMediaNode>
                                        <p:cTn display="0" masterRel="sameClick">
                                          <p:stCondLst>
                                            <p:cond evt="begin" delay="0">
                                              <p:tn val="75"/>
                                            </p:cond>
                                          </p:stCondLst>
                                          <p:endCondLst>
                                            <p:cond evt="onStopAudio" delay="0">
                                              <p:tgtEl>
                                                <p:sldTgt/>
                                              </p:tgtEl>
                                            </p:cond>
                                          </p:endCondLst>
                                        </p:cTn>
                                        <p:tgtEl>
                                          <p:sndTgt r:embed="rId3"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4"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childTnLst>
                          </p:cTn>
                        </p:par>
                        <p:par>
                          <p:cTn id="113" fill="hold">
                            <p:stCondLst>
                              <p:cond delay="1500"/>
                            </p:stCondLst>
                            <p:childTnLst>
                              <p:par>
                                <p:cTn id="114" presetID="10" presetClass="exit" presetSubtype="0" fill="hold" nodeType="afterEffect">
                                  <p:stCondLst>
                                    <p:cond delay="0"/>
                                  </p:stCondLst>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36"/>
                                        </p:tgtEl>
                                      </p:cBhvr>
                                    </p:animEffect>
                                    <p:set>
                                      <p:cBhvr>
                                        <p:cTn id="119" dur="1" fill="hold">
                                          <p:stCondLst>
                                            <p:cond delay="499"/>
                                          </p:stCondLst>
                                        </p:cTn>
                                        <p:tgtEl>
                                          <p:spTgt spid="3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31"/>
                                        </p:tgtEl>
                                      </p:cBhvr>
                                    </p:animEffect>
                                    <p:set>
                                      <p:cBhvr>
                                        <p:cTn id="122" dur="1" fill="hold">
                                          <p:stCondLst>
                                            <p:cond delay="499"/>
                                          </p:stCondLst>
                                        </p:cTn>
                                        <p:tgtEl>
                                          <p:spTgt spid="31"/>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37"/>
                                        </p:tgtEl>
                                      </p:cBhvr>
                                    </p:animEffect>
                                    <p:set>
                                      <p:cBhvr>
                                        <p:cTn id="125" dur="1" fill="hold">
                                          <p:stCondLst>
                                            <p:cond delay="499"/>
                                          </p:stCondLst>
                                        </p:cTn>
                                        <p:tgtEl>
                                          <p:spTgt spid="3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9"/>
                                        </p:tgtEl>
                                      </p:cBhvr>
                                    </p:animEffect>
                                    <p:set>
                                      <p:cBhvr>
                                        <p:cTn id="128" dur="1" fill="hold">
                                          <p:stCondLst>
                                            <p:cond delay="499"/>
                                          </p:stCondLst>
                                        </p:cTn>
                                        <p:tgtEl>
                                          <p:spTgt spid="39"/>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40"/>
                                        </p:tgtEl>
                                      </p:cBhvr>
                                    </p:animEffect>
                                    <p:set>
                                      <p:cBhvr>
                                        <p:cTn id="131" dur="1" fill="hold">
                                          <p:stCondLst>
                                            <p:cond delay="499"/>
                                          </p:stCondLst>
                                        </p:cTn>
                                        <p:tgtEl>
                                          <p:spTgt spid="4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47"/>
                                        </p:tgtEl>
                                      </p:cBhvr>
                                    </p:animEffect>
                                    <p:set>
                                      <p:cBhvr>
                                        <p:cTn id="137" dur="1" fill="hold">
                                          <p:stCondLst>
                                            <p:cond delay="499"/>
                                          </p:stCondLst>
                                        </p:cTn>
                                        <p:tgtEl>
                                          <p:spTgt spid="4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48"/>
                                        </p:tgtEl>
                                      </p:cBhvr>
                                    </p:animEffect>
                                    <p:set>
                                      <p:cBhvr>
                                        <p:cTn id="14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1" restart="whenNotActive" fill="hold" evtFilter="cancelBubble" nodeType="interactiveSeq">
                <p:stCondLst>
                  <p:cond evt="onClick" delay="0">
                    <p:tgtEl>
                      <p:spTgt spid="26"/>
                    </p:tgtEl>
                  </p:cond>
                </p:stCondLst>
                <p:endSync evt="end" delay="0">
                  <p:rtn val="all"/>
                </p:endSync>
                <p:childTnLst>
                  <p:par>
                    <p:cTn id="142" fill="hold">
                      <p:stCondLst>
                        <p:cond delay="0"/>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fade">
                                      <p:cBhvr>
                                        <p:cTn id="146" dur="500"/>
                                        <p:tgtEl>
                                          <p:spTgt spid="39"/>
                                        </p:tgtEl>
                                      </p:cBhvr>
                                    </p:animEffect>
                                  </p:childTnLst>
                                  <p:subTnLst>
                                    <p:audio>
                                      <p:cMediaNode>
                                        <p:cTn display="0" masterRel="sameClick">
                                          <p:stCondLst>
                                            <p:cond evt="begin" delay="0">
                                              <p:tn val="144"/>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6"/>
                  </p:tgtEl>
                </p:cond>
              </p:nextCondLst>
            </p:seq>
            <p:seq concurrent="1" nextAc="seek">
              <p:cTn id="147" restart="whenNotActive" fill="hold" evtFilter="cancelBubble" nodeType="interactiveSeq">
                <p:stCondLst>
                  <p:cond evt="onClick" delay="0">
                    <p:tgtEl>
                      <p:spTgt spid="31"/>
                    </p:tgtEl>
                  </p:cond>
                </p:stCondLst>
                <p:endSync evt="end" delay="0">
                  <p:rtn val="all"/>
                </p:endSync>
                <p:childTnLst>
                  <p:par>
                    <p:cTn id="148" fill="hold">
                      <p:stCondLst>
                        <p:cond delay="0"/>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childTnLst>
                                  <p:subTnLst>
                                    <p:audio>
                                      <p:cMediaNode>
                                        <p:cTn display="0" masterRel="sameClick">
                                          <p:stCondLst>
                                            <p:cond evt="begin" delay="0">
                                              <p:tn val="150"/>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1"/>
                  </p:tgtEl>
                </p:cond>
              </p:nextCondLst>
            </p:seq>
            <p:seq concurrent="1" nextAc="seek">
              <p:cTn id="153" restart="whenNotActive" fill="hold" evtFilter="cancelBubble" nodeType="interactiveSeq">
                <p:stCondLst>
                  <p:cond evt="onClick" delay="0">
                    <p:tgtEl>
                      <p:spTgt spid="42"/>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fade">
                                      <p:cBhvr>
                                        <p:cTn id="158" dur="500"/>
                                        <p:tgtEl>
                                          <p:spTgt spid="48"/>
                                        </p:tgtEl>
                                      </p:cBhvr>
                                    </p:animEffect>
                                  </p:childTnLst>
                                  <p:subTnLst>
                                    <p:audio>
                                      <p:cMediaNode>
                                        <p:cTn display="0" masterRel="sameClick">
                                          <p:stCondLst>
                                            <p:cond evt="begin" delay="0">
                                              <p:tn val="156"/>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42"/>
                  </p:tgtEl>
                </p:cond>
              </p:nextCondLst>
            </p:seq>
          </p:childTnLst>
        </p:cTn>
      </p:par>
    </p:tnLst>
    <p:bldLst>
      <p:bldP spid="24" grpId="0"/>
      <p:bldP spid="25" grpId="0"/>
      <p:bldP spid="25" grpId="1"/>
      <p:bldP spid="36" grpId="0"/>
      <p:bldP spid="36" grpId="1"/>
      <p:bldP spid="37" grpId="0"/>
      <p:bldP spid="37" grpId="1"/>
      <p:bldP spid="47" grpId="0"/>
      <p:bldP spid="4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4">
            <a:extLst>
              <a:ext uri="{BEBA8EAE-BF5A-486C-A8C5-ECC9F3942E4B}">
                <a14:imgProps xmlns:a14="http://schemas.microsoft.com/office/drawing/2010/main">
                  <a14:imgLayer r:embed="rId5">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a:fillRect/>
          </a:stretch>
        </p:blipFill>
        <p:spPr>
          <a:xfrm flipH="1">
            <a:off x="834887" y="3852368"/>
            <a:ext cx="1671812" cy="2409612"/>
          </a:xfrm>
          <a:prstGeom prst="rect">
            <a:avLst/>
          </a:prstGeom>
        </p:spPr>
      </p:pic>
      <p:pic>
        <p:nvPicPr>
          <p:cNvPr id="28" name="Picture 27"/>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a:fillRect/>
          </a:stretch>
        </p:blipFill>
        <p:spPr>
          <a:xfrm>
            <a:off x="8587408" y="-397738"/>
            <a:ext cx="2932079" cy="2730120"/>
          </a:xfrm>
          <a:prstGeom prst="rect">
            <a:avLst/>
          </a:prstGeom>
        </p:spPr>
      </p:pic>
      <p:sp>
        <p:nvSpPr>
          <p:cNvPr id="29" name="Rectangle 28"/>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30" name="Rectangle 29"/>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31" name="Rectangle 30"/>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32" name="Rectangle 31"/>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33" name="Rectangle 32"/>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5976 0.03542 L 0.13151 -0.23704 " pathEditMode="relative" rAng="0" ptsTypes="AA">
                                      <p:cBhvr>
                                        <p:cTn id="6" dur="2000" fill="hold"/>
                                        <p:tgtEl>
                                          <p:spTgt spid="27"/>
                                        </p:tgtEl>
                                        <p:attrNameLst>
                                          <p:attrName>ppt_x</p:attrName>
                                          <p:attrName>ppt_y</p:attrName>
                                        </p:attrNameLst>
                                      </p:cBhvr>
                                      <p:rCtr x="3581" y="-13634"/>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6615" y="4097557"/>
            <a:ext cx="7752520" cy="873325"/>
            <a:chOff x="4176677" y="2781621"/>
            <a:chExt cx="7098058" cy="1012421"/>
          </a:xfrm>
        </p:grpSpPr>
        <p:sp>
          <p:nvSpPr>
            <p:cNvPr id="16" name="Rectangle: Rounded Corners 15"/>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C</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1602733"/>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3931965" y="460316"/>
            <a:ext cx="7843941" cy="1569660"/>
          </a:xfrm>
          <a:prstGeom prst="rect">
            <a:avLst/>
          </a:prstGeom>
          <a:noFill/>
        </p:spPr>
        <p:txBody>
          <a:bodyPr wrap="square" rtlCol="0">
            <a:spAutoFit/>
          </a:bodyPr>
          <a:lstStyle/>
          <a:p>
            <a:pPr algn="ctr">
              <a:spcBef>
                <a:spcPct val="0"/>
              </a:spcBef>
            </a:pP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2: Sau </a:t>
            </a:r>
            <a:r>
              <a:rPr lang="en-US" altLang="en-US" sz="3200" dirty="0" err="1">
                <a:latin typeface="Times New Roman" panose="02020603050405020304" pitchFamily="18" charset="0"/>
                <a:cs typeface="Times New Roman" panose="02020603050405020304" pitchFamily="18" charset="0"/>
              </a:rPr>
              <a:t>Cách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Tám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ta </a:t>
            </a:r>
            <a:r>
              <a:rPr lang="en-US" altLang="en-US" sz="3200" dirty="0" err="1">
                <a:latin typeface="Times New Roman" panose="02020603050405020304" pitchFamily="18" charset="0"/>
                <a:cs typeface="Times New Roman" panose="02020603050405020304" pitchFamily="18" charset="0"/>
              </a:rPr>
              <a:t>phải</a:t>
            </a:r>
            <a:r>
              <a:rPr lang="vi-VN"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đầu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loại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đây</a:t>
            </a:r>
            <a:r>
              <a:rPr lang="en-US" altLang="en-US" sz="3200" dirty="0">
                <a:latin typeface="Times New Roman" panose="02020603050405020304" pitchFamily="18" charset="0"/>
                <a:cs typeface="Times New Roman" panose="02020603050405020304" pitchFamily="18" charset="0"/>
              </a:rPr>
              <a:t>?</a:t>
            </a:r>
          </a:p>
          <a:p>
            <a:endParaRPr lang="en-US" sz="3200" dirty="0">
              <a:latin typeface="VNI-Avo" pitchFamily="2" charset="0"/>
            </a:endParaRPr>
          </a:p>
        </p:txBody>
      </p:sp>
      <p:sp>
        <p:nvSpPr>
          <p:cNvPr id="25" name="TextBox 24"/>
          <p:cNvSpPr txBox="1"/>
          <p:nvPr/>
        </p:nvSpPr>
        <p:spPr>
          <a:xfrm>
            <a:off x="4544283" y="4241043"/>
            <a:ext cx="6510859" cy="523220"/>
          </a:xfrm>
          <a:prstGeom prst="rect">
            <a:avLst/>
          </a:prstGeom>
          <a:noFill/>
        </p:spPr>
        <p:txBody>
          <a:bodyPr wrap="square" rtlCol="0">
            <a:spAutoFit/>
          </a:bodyPr>
          <a:lstStyle/>
          <a:p>
            <a:pPr algn="ctr">
              <a:spcBef>
                <a:spcPct val="0"/>
              </a:spcBef>
            </a:pP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dốt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đói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ngoại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xâm</a:t>
            </a:r>
            <a:endParaRPr lang="en-US" altLang="en-US" sz="2800" b="1"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3866615" y="2045845"/>
            <a:ext cx="7767654" cy="824099"/>
            <a:chOff x="4176677" y="2781621"/>
            <a:chExt cx="7098058" cy="1012421"/>
          </a:xfrm>
        </p:grpSpPr>
        <p:sp>
          <p:nvSpPr>
            <p:cNvPr id="27" name="Rectangle: Rounded Corners 26"/>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A</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851481" y="3076314"/>
            <a:ext cx="7767654" cy="849174"/>
            <a:chOff x="4176677" y="2781621"/>
            <a:chExt cx="7098058" cy="1012421"/>
          </a:xfrm>
        </p:grpSpPr>
        <p:sp>
          <p:nvSpPr>
            <p:cNvPr id="32" name="Rectangle: Rounded Corners 31"/>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B</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108276" y="2208687"/>
            <a:ext cx="5826178" cy="523220"/>
          </a:xfrm>
          <a:prstGeom prst="rect">
            <a:avLst/>
          </a:prstGeom>
          <a:noFill/>
        </p:spPr>
        <p:txBody>
          <a:bodyPr wrap="square" rtlCol="0">
            <a:spAutoFit/>
          </a:bodyPr>
          <a:lstStyle/>
          <a:p>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dốt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đói</a:t>
            </a:r>
            <a:endParaRPr lang="en-US" sz="2800" dirty="0">
              <a:latin typeface="VNI-Avo" pitchFamily="2" charset="0"/>
            </a:endParaRPr>
          </a:p>
        </p:txBody>
      </p:sp>
      <p:sp>
        <p:nvSpPr>
          <p:cNvPr id="37" name="TextBox 36"/>
          <p:cNvSpPr txBox="1"/>
          <p:nvPr/>
        </p:nvSpPr>
        <p:spPr>
          <a:xfrm>
            <a:off x="5228964" y="3245919"/>
            <a:ext cx="5826178" cy="523220"/>
          </a:xfrm>
          <a:prstGeom prst="rect">
            <a:avLst/>
          </a:prstGeom>
          <a:noFill/>
        </p:spPr>
        <p:txBody>
          <a:bodyPr wrap="square" rtlCol="0">
            <a:spAutoFit/>
          </a:bodyPr>
          <a:lstStyle/>
          <a:p>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hỏa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dốt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đói</a:t>
            </a:r>
            <a:endParaRPr lang="en-US" sz="2800" dirty="0">
              <a:latin typeface="VNI-Avo" pitchFamily="2" charset="0"/>
            </a:endParaRPr>
          </a:p>
        </p:txBody>
      </p:sp>
      <p:pic>
        <p:nvPicPr>
          <p:cNvPr id="38" name="Picture 3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10499125" y="3738506"/>
            <a:ext cx="1527252" cy="1527252"/>
          </a:xfrm>
          <a:prstGeom prst="rect">
            <a:avLst/>
          </a:prstGeom>
        </p:spPr>
      </p:pic>
      <p:pic>
        <p:nvPicPr>
          <p:cNvPr id="39" name="Picture 3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649282" y="1810139"/>
            <a:ext cx="1136135" cy="1136135"/>
          </a:xfrm>
          <a:prstGeom prst="rect">
            <a:avLst/>
          </a:prstGeom>
        </p:spPr>
      </p:pic>
      <p:pic>
        <p:nvPicPr>
          <p:cNvPr id="40" name="Picture 39"/>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685772" y="2898538"/>
            <a:ext cx="1136135" cy="1136135"/>
          </a:xfrm>
          <a:prstGeom prst="rect">
            <a:avLst/>
          </a:prstGeom>
        </p:spPr>
      </p:pic>
      <p:pic>
        <p:nvPicPr>
          <p:cNvPr id="41" name="Picture 4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9" name="Group 48"/>
          <p:cNvGrpSpPr/>
          <p:nvPr/>
        </p:nvGrpSpPr>
        <p:grpSpPr>
          <a:xfrm>
            <a:off x="3866615" y="5247376"/>
            <a:ext cx="7767654" cy="849174"/>
            <a:chOff x="4176677" y="2781621"/>
            <a:chExt cx="7098058" cy="1012421"/>
          </a:xfrm>
        </p:grpSpPr>
        <p:sp>
          <p:nvSpPr>
            <p:cNvPr id="50" name="Rectangle: Rounded Corners 49"/>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Rounded Corners 51"/>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Arial" panose="020B0604020202020204" pitchFamily="34" charset="0"/>
                  <a:cs typeface="Arial" panose="020B0604020202020204" pitchFamily="34" charset="0"/>
                </a:rPr>
                <a:t>D</a:t>
              </a:r>
            </a:p>
          </p:txBody>
        </p:sp>
        <p:cxnSp>
          <p:nvCxnSpPr>
            <p:cNvPr id="53" name="Straight Connector 52"/>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5244098" y="5416981"/>
            <a:ext cx="5826178" cy="523220"/>
          </a:xfrm>
          <a:prstGeom prst="rect">
            <a:avLst/>
          </a:prstGeom>
          <a:noFill/>
        </p:spPr>
        <p:txBody>
          <a:bodyPr wrap="square" rtlCol="0">
            <a:spAutoFit/>
          </a:bodyPr>
          <a:lstStyle/>
          <a:p>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hỏa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dốt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giặc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ngoại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xâm</a:t>
            </a:r>
            <a:endParaRPr lang="en-US" sz="2800" dirty="0">
              <a:latin typeface="VNI-Avo" pitchFamily="2" charset="0"/>
            </a:endParaRPr>
          </a:p>
        </p:txBody>
      </p:sp>
      <p:pic>
        <p:nvPicPr>
          <p:cNvPr id="55" name="Picture 54"/>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700906" y="5069600"/>
            <a:ext cx="1136135" cy="11361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54"/>
                                        </p:tgtEl>
                                        <p:attrNameLst>
                                          <p:attrName>style.visibility</p:attrName>
                                        </p:attrNameLst>
                                      </p:cBhvr>
                                      <p:to>
                                        <p:strVal val="visible"/>
                                      </p:to>
                                    </p:set>
                                    <p:anim calcmode="lin" valueType="num">
                                      <p:cBhvr>
                                        <p:cTn id="82" dur="500" fill="hold"/>
                                        <p:tgtEl>
                                          <p:spTgt spid="54"/>
                                        </p:tgtEl>
                                        <p:attrNameLst>
                                          <p:attrName>ppt_w</p:attrName>
                                        </p:attrNameLst>
                                      </p:cBhvr>
                                      <p:tavLst>
                                        <p:tav tm="0">
                                          <p:val>
                                            <p:fltVal val="0"/>
                                          </p:val>
                                        </p:tav>
                                        <p:tav tm="100000">
                                          <p:val>
                                            <p:strVal val="#ppt_w"/>
                                          </p:val>
                                        </p:tav>
                                      </p:tavLst>
                                    </p:anim>
                                    <p:anim calcmode="lin" valueType="num">
                                      <p:cBhvr>
                                        <p:cTn id="83" dur="500" fill="hold"/>
                                        <p:tgtEl>
                                          <p:spTgt spid="54"/>
                                        </p:tgtEl>
                                        <p:attrNameLst>
                                          <p:attrName>ppt_h</p:attrName>
                                        </p:attrNameLst>
                                      </p:cBhvr>
                                      <p:tavLst>
                                        <p:tav tm="0">
                                          <p:val>
                                            <p:fltVal val="0"/>
                                          </p:val>
                                        </p:tav>
                                        <p:tav tm="100000">
                                          <p:val>
                                            <p:strVal val="#ppt_h"/>
                                          </p:val>
                                        </p:tav>
                                      </p:tavLst>
                                    </p:anim>
                                    <p:animEffect transition="in" filter="fade">
                                      <p:cBhvr>
                                        <p:cTn id="8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fade">
                                      <p:cBhvr>
                                        <p:cTn id="112" dur="500"/>
                                        <p:tgtEl>
                                          <p:spTgt spid="39"/>
                                        </p:tgtEl>
                                      </p:cBhvr>
                                    </p:animEffect>
                                  </p:childTnLst>
                                </p:cTn>
                              </p:par>
                              <p:par>
                                <p:cTn id="113" presetID="10" presetClass="entr" presetSubtype="0" fill="hold"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500"/>
                                        <p:tgtEl>
                                          <p:spTgt spid="40"/>
                                        </p:tgtEl>
                                      </p:cBhvr>
                                    </p:animEffect>
                                  </p:childTnLst>
                                </p:cTn>
                              </p:par>
                              <p:par>
                                <p:cTn id="116" presetID="10" presetClass="entr" presetSubtype="0" fill="hold" nodeType="with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fade">
                                      <p:cBhvr>
                                        <p:cTn id="118" dur="500"/>
                                        <p:tgtEl>
                                          <p:spTgt spid="55"/>
                                        </p:tgtEl>
                                      </p:cBhvr>
                                    </p:animEffect>
                                  </p:childTnLst>
                                </p:cTn>
                              </p:par>
                            </p:childTnLst>
                          </p:cTn>
                        </p:par>
                        <p:par>
                          <p:cTn id="119" fill="hold">
                            <p:stCondLst>
                              <p:cond delay="1500"/>
                            </p:stCondLst>
                            <p:childTnLst>
                              <p:par>
                                <p:cTn id="120" presetID="10" presetClass="exit" presetSubtype="0" fill="hold" nodeType="afterEffect">
                                  <p:stCondLst>
                                    <p:cond delay="0"/>
                                  </p:stCondLst>
                                  <p:childTnLst>
                                    <p:animEffect transition="out" filter="fade">
                                      <p:cBhvr>
                                        <p:cTn id="121" dur="500"/>
                                        <p:tgtEl>
                                          <p:spTgt spid="26"/>
                                        </p:tgtEl>
                                      </p:cBhvr>
                                    </p:animEffect>
                                    <p:set>
                                      <p:cBhvr>
                                        <p:cTn id="122" dur="1" fill="hold">
                                          <p:stCondLst>
                                            <p:cond delay="499"/>
                                          </p:stCondLst>
                                        </p:cTn>
                                        <p:tgtEl>
                                          <p:spTgt spid="26"/>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36"/>
                                        </p:tgtEl>
                                      </p:cBhvr>
                                    </p:animEffect>
                                    <p:set>
                                      <p:cBhvr>
                                        <p:cTn id="125" dur="1" fill="hold">
                                          <p:stCondLst>
                                            <p:cond delay="499"/>
                                          </p:stCondLst>
                                        </p:cTn>
                                        <p:tgtEl>
                                          <p:spTgt spid="36"/>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1"/>
                                        </p:tgtEl>
                                      </p:cBhvr>
                                    </p:animEffect>
                                    <p:set>
                                      <p:cBhvr>
                                        <p:cTn id="128" dur="1" fill="hold">
                                          <p:stCondLst>
                                            <p:cond delay="499"/>
                                          </p:stCondLst>
                                        </p:cTn>
                                        <p:tgtEl>
                                          <p:spTgt spid="31"/>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37"/>
                                        </p:tgtEl>
                                      </p:cBhvr>
                                    </p:animEffect>
                                    <p:set>
                                      <p:cBhvr>
                                        <p:cTn id="131" dur="1" fill="hold">
                                          <p:stCondLst>
                                            <p:cond delay="499"/>
                                          </p:stCondLst>
                                        </p:cTn>
                                        <p:tgtEl>
                                          <p:spTgt spid="37"/>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39"/>
                                        </p:tgtEl>
                                      </p:cBhvr>
                                    </p:animEffect>
                                    <p:set>
                                      <p:cBhvr>
                                        <p:cTn id="134" dur="1" fill="hold">
                                          <p:stCondLst>
                                            <p:cond delay="499"/>
                                          </p:stCondLst>
                                        </p:cTn>
                                        <p:tgtEl>
                                          <p:spTgt spid="39"/>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40"/>
                                        </p:tgtEl>
                                      </p:cBhvr>
                                    </p:animEffect>
                                    <p:set>
                                      <p:cBhvr>
                                        <p:cTn id="137" dur="1" fill="hold">
                                          <p:stCondLst>
                                            <p:cond delay="499"/>
                                          </p:stCondLst>
                                        </p:cTn>
                                        <p:tgtEl>
                                          <p:spTgt spid="40"/>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39"/>
                                        </p:tgtEl>
                                      </p:cBhvr>
                                    </p:animEffect>
                                    <p:set>
                                      <p:cBhvr>
                                        <p:cTn id="140" dur="1" fill="hold">
                                          <p:stCondLst>
                                            <p:cond delay="499"/>
                                          </p:stCondLst>
                                        </p:cTn>
                                        <p:tgtEl>
                                          <p:spTgt spid="39"/>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40"/>
                                        </p:tgtEl>
                                      </p:cBhvr>
                                    </p:animEffect>
                                    <p:set>
                                      <p:cBhvr>
                                        <p:cTn id="143" dur="1" fill="hold">
                                          <p:stCondLst>
                                            <p:cond delay="499"/>
                                          </p:stCondLst>
                                        </p:cTn>
                                        <p:tgtEl>
                                          <p:spTgt spid="40"/>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49"/>
                                        </p:tgtEl>
                                      </p:cBhvr>
                                    </p:animEffect>
                                    <p:set>
                                      <p:cBhvr>
                                        <p:cTn id="146" dur="1" fill="hold">
                                          <p:stCondLst>
                                            <p:cond delay="499"/>
                                          </p:stCondLst>
                                        </p:cTn>
                                        <p:tgtEl>
                                          <p:spTgt spid="49"/>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54"/>
                                        </p:tgtEl>
                                      </p:cBhvr>
                                    </p:animEffect>
                                    <p:set>
                                      <p:cBhvr>
                                        <p:cTn id="149" dur="1" fill="hold">
                                          <p:stCondLst>
                                            <p:cond delay="499"/>
                                          </p:stCondLst>
                                        </p:cTn>
                                        <p:tgtEl>
                                          <p:spTgt spid="54"/>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55"/>
                                        </p:tgtEl>
                                      </p:cBhvr>
                                    </p:animEffect>
                                    <p:set>
                                      <p:cBhvr>
                                        <p:cTn id="15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53" restart="whenNotActive" fill="hold" evtFilter="cancelBubble" nodeType="interactiveSeq">
                <p:stCondLst>
                  <p:cond evt="onClick" delay="0">
                    <p:tgtEl>
                      <p:spTgt spid="26"/>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39"/>
                                        </p:tgtEl>
                                        <p:attrNameLst>
                                          <p:attrName>style.visibility</p:attrName>
                                        </p:attrNameLst>
                                      </p:cBhvr>
                                      <p:to>
                                        <p:strVal val="visible"/>
                                      </p:to>
                                    </p:set>
                                    <p:animEffect transition="in" filter="fade">
                                      <p:cBhvr>
                                        <p:cTn id="158" dur="500"/>
                                        <p:tgtEl>
                                          <p:spTgt spid="39"/>
                                        </p:tgtEl>
                                      </p:cBhvr>
                                    </p:animEffect>
                                  </p:childTnLst>
                                  <p:subTnLst>
                                    <p:audio>
                                      <p:cMediaNode>
                                        <p:cTn display="0" masterRel="sameClick">
                                          <p:stCondLst>
                                            <p:cond evt="begin" delay="0">
                                              <p:tn val="15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59" restart="whenNotActive" fill="hold" evtFilter="cancelBubble" nodeType="interactiveSeq">
                <p:stCondLst>
                  <p:cond evt="onClick" delay="0">
                    <p:tgtEl>
                      <p:spTgt spid="31"/>
                    </p:tgtEl>
                  </p:cond>
                </p:stCondLst>
                <p:endSync evt="end" delay="0">
                  <p:rtn val="all"/>
                </p:endSync>
                <p:childTnLst>
                  <p:par>
                    <p:cTn id="160" fill="hold">
                      <p:stCondLst>
                        <p:cond delay="0"/>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40"/>
                                        </p:tgtEl>
                                        <p:attrNameLst>
                                          <p:attrName>style.visibility</p:attrName>
                                        </p:attrNameLst>
                                      </p:cBhvr>
                                      <p:to>
                                        <p:strVal val="visible"/>
                                      </p:to>
                                    </p:set>
                                    <p:animEffect transition="in" filter="fade">
                                      <p:cBhvr>
                                        <p:cTn id="164" dur="500"/>
                                        <p:tgtEl>
                                          <p:spTgt spid="40"/>
                                        </p:tgtEl>
                                      </p:cBhvr>
                                    </p:animEffect>
                                  </p:childTnLst>
                                  <p:subTnLst>
                                    <p:audio>
                                      <p:cMediaNode>
                                        <p:cTn display="0" masterRel="sameClick">
                                          <p:stCondLst>
                                            <p:cond evt="begin" delay="0">
                                              <p:tn val="16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65" restart="whenNotActive" fill="hold" evtFilter="cancelBubble" nodeType="interactiveSeq">
                <p:stCondLst>
                  <p:cond evt="onClick" delay="0">
                    <p:tgtEl>
                      <p:spTgt spid="49"/>
                    </p:tgtEl>
                  </p:cond>
                </p:stCondLst>
                <p:endSync evt="end" delay="0">
                  <p:rtn val="all"/>
                </p:endSync>
                <p:childTnLst>
                  <p:par>
                    <p:cTn id="166" fill="hold">
                      <p:stCondLst>
                        <p:cond delay="0"/>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500"/>
                                        <p:tgtEl>
                                          <p:spTgt spid="55"/>
                                        </p:tgtEl>
                                      </p:cBhvr>
                                    </p:animEffect>
                                  </p:childTnLst>
                                  <p:subTnLst>
                                    <p:audio>
                                      <p:cMediaNode>
                                        <p:cTn display="0" masterRel="sameClick">
                                          <p:stCondLst>
                                            <p:cond evt="begin" delay="0">
                                              <p:tn val="168"/>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9"/>
                  </p:tgtEl>
                </p:cond>
              </p:nextCondLst>
            </p:seq>
          </p:childTnLst>
        </p:cTn>
      </p:par>
    </p:tnLst>
    <p:bldLst>
      <p:bldP spid="24" grpId="0"/>
      <p:bldP spid="25" grpId="0"/>
      <p:bldP spid="25" grpId="1"/>
      <p:bldP spid="36" grpId="0"/>
      <p:bldP spid="36" grpId="1"/>
      <p:bldP spid="37" grpId="0"/>
      <p:bldP spid="37" grpId="1"/>
      <p:bldP spid="54" grpId="0"/>
      <p:bldP spid="54"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4">
            <a:extLst>
              <a:ext uri="{BEBA8EAE-BF5A-486C-A8C5-ECC9F3942E4B}">
                <a14:imgProps xmlns:a14="http://schemas.microsoft.com/office/drawing/2010/main">
                  <a14:imgLayer r:embed="rId5">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a:fillRect/>
          </a:stretch>
        </p:blipFill>
        <p:spPr>
          <a:xfrm>
            <a:off x="2213113" y="2010316"/>
            <a:ext cx="1671812" cy="2409612"/>
          </a:xfrm>
          <a:prstGeom prst="rect">
            <a:avLst/>
          </a:prstGeom>
        </p:spPr>
      </p:pic>
      <p:pic>
        <p:nvPicPr>
          <p:cNvPr id="28" name="Picture 27"/>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a:fillRect/>
          </a:stretch>
        </p:blipFill>
        <p:spPr>
          <a:xfrm>
            <a:off x="8587408" y="-397738"/>
            <a:ext cx="2932079" cy="2730120"/>
          </a:xfrm>
          <a:prstGeom prst="rect">
            <a:avLst/>
          </a:prstGeom>
        </p:spPr>
      </p:pic>
      <p:sp>
        <p:nvSpPr>
          <p:cNvPr id="4" name="Rectangle 3"/>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375E-6 -4.81481E-6 L -0.06953 -0.24838 " pathEditMode="relative" rAng="0" ptsTypes="AA">
                                      <p:cBhvr>
                                        <p:cTn id="6" dur="2000" fill="hold"/>
                                        <p:tgtEl>
                                          <p:spTgt spid="27"/>
                                        </p:tgtEl>
                                        <p:attrNameLst>
                                          <p:attrName>ppt_x</p:attrName>
                                          <p:attrName>ppt_y</p:attrName>
                                        </p:attrNameLst>
                                      </p:cBhvr>
                                      <p:rCtr x="-1471" y="-8796"/>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980853" y="3091840"/>
            <a:ext cx="7752520" cy="803085"/>
            <a:chOff x="4176677" y="2781621"/>
            <a:chExt cx="7098058" cy="1012421"/>
          </a:xfrm>
        </p:grpSpPr>
        <p:sp>
          <p:nvSpPr>
            <p:cNvPr id="16" name="Rectangle: Rounded Corners 15"/>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1675885"/>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4070349" y="500659"/>
            <a:ext cx="8074799" cy="1077218"/>
          </a:xfrm>
          <a:prstGeom prst="rect">
            <a:avLst/>
          </a:prstGeom>
          <a:noFill/>
        </p:spPr>
        <p:txBody>
          <a:bodyPr wrap="square" rtlCol="0">
            <a:spAutoFit/>
          </a:bodyPr>
          <a:lstStyle/>
          <a:p>
            <a:r>
              <a:rPr lang="vi-VN" sz="3200" dirty="0">
                <a:latin typeface="+mj-lt"/>
              </a:rPr>
              <a:t>Câu 3: Hưởng ứng việc lập “Hũ gạo cứu đói”, Bác Hồ đã gương mẫ</a:t>
            </a:r>
            <a:r>
              <a:rPr lang="en-US" sz="3200" dirty="0">
                <a:latin typeface="Times New Roman" panose="02020603050405020304" pitchFamily="18" charset="0"/>
                <a:cs typeface="Times New Roman" panose="02020603050405020304" pitchFamily="18" charset="0"/>
              </a:rPr>
              <a:t>u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p>
        </p:txBody>
      </p:sp>
      <p:sp>
        <p:nvSpPr>
          <p:cNvPr id="25" name="TextBox 24"/>
          <p:cNvSpPr txBox="1"/>
          <p:nvPr/>
        </p:nvSpPr>
        <p:spPr>
          <a:xfrm>
            <a:off x="5248870" y="3238962"/>
            <a:ext cx="6510859" cy="101566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bữa</a:t>
            </a:r>
            <a:endParaRPr lang="en-US" sz="3200" dirty="0">
              <a:latin typeface="Times New Roman" panose="02020603050405020304" pitchFamily="18" charset="0"/>
              <a:cs typeface="Times New Roman" panose="02020603050405020304" pitchFamily="18" charset="0"/>
            </a:endParaRPr>
          </a:p>
          <a:p>
            <a:endParaRPr lang="en-US" sz="2800" dirty="0">
              <a:latin typeface="VNI-Avo" pitchFamily="2" charset="0"/>
            </a:endParaRPr>
          </a:p>
        </p:txBody>
      </p:sp>
      <p:grpSp>
        <p:nvGrpSpPr>
          <p:cNvPr id="26" name="Group 25"/>
          <p:cNvGrpSpPr/>
          <p:nvPr/>
        </p:nvGrpSpPr>
        <p:grpSpPr>
          <a:xfrm>
            <a:off x="3965426" y="2054785"/>
            <a:ext cx="7767654" cy="803085"/>
            <a:chOff x="4176677" y="2781621"/>
            <a:chExt cx="7098058" cy="1012421"/>
          </a:xfrm>
        </p:grpSpPr>
        <p:sp>
          <p:nvSpPr>
            <p:cNvPr id="27" name="Rectangle: Rounded Corners 26"/>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980853" y="4068796"/>
            <a:ext cx="7767654" cy="803085"/>
            <a:chOff x="4176677" y="2781621"/>
            <a:chExt cx="7098058" cy="1012421"/>
          </a:xfrm>
        </p:grpSpPr>
        <p:sp>
          <p:nvSpPr>
            <p:cNvPr id="32" name="Rectangle: Rounded Corners 31"/>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224674" y="2188863"/>
            <a:ext cx="5826178" cy="101566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9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bữa</a:t>
            </a:r>
            <a:endParaRPr lang="en-US" sz="3200" dirty="0">
              <a:latin typeface="Times New Roman" panose="02020603050405020304" pitchFamily="18" charset="0"/>
              <a:cs typeface="Times New Roman" panose="02020603050405020304" pitchFamily="18" charset="0"/>
            </a:endParaRPr>
          </a:p>
          <a:p>
            <a:endParaRPr lang="en-US" sz="2800" dirty="0">
              <a:latin typeface="VNI-Avo" pitchFamily="2" charset="0"/>
            </a:endParaRPr>
          </a:p>
        </p:txBody>
      </p:sp>
      <p:sp>
        <p:nvSpPr>
          <p:cNvPr id="37" name="TextBox 36"/>
          <p:cNvSpPr txBox="1"/>
          <p:nvPr/>
        </p:nvSpPr>
        <p:spPr>
          <a:xfrm>
            <a:off x="5321420" y="4186203"/>
            <a:ext cx="5826178"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cử</a:t>
            </a:r>
            <a:endParaRPr lang="en-US" sz="3200" dirty="0">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10512501" y="2651741"/>
            <a:ext cx="1527252" cy="1527252"/>
          </a:xfrm>
          <a:prstGeom prst="rect">
            <a:avLst/>
          </a:prstGeom>
        </p:spPr>
      </p:pic>
      <p:pic>
        <p:nvPicPr>
          <p:cNvPr id="39" name="Picture 3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669881" y="1840839"/>
            <a:ext cx="1136135" cy="1136135"/>
          </a:xfrm>
          <a:prstGeom prst="rect">
            <a:avLst/>
          </a:prstGeom>
        </p:spPr>
      </p:pic>
      <p:pic>
        <p:nvPicPr>
          <p:cNvPr id="40" name="Picture 39"/>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715373" y="3810935"/>
            <a:ext cx="1136135" cy="1136135"/>
          </a:xfrm>
          <a:prstGeom prst="rect">
            <a:avLst/>
          </a:prstGeom>
        </p:spPr>
      </p:pic>
      <p:pic>
        <p:nvPicPr>
          <p:cNvPr id="41" name="Picture 4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2" name="Group 41"/>
          <p:cNvGrpSpPr/>
          <p:nvPr/>
        </p:nvGrpSpPr>
        <p:grpSpPr>
          <a:xfrm>
            <a:off x="3965426" y="5163519"/>
            <a:ext cx="7767654" cy="803085"/>
            <a:chOff x="4176677" y="2781621"/>
            <a:chExt cx="7098058" cy="1012421"/>
          </a:xfrm>
        </p:grpSpPr>
        <p:sp>
          <p:nvSpPr>
            <p:cNvPr id="43" name="Rectangle: Rounded Corners 42"/>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D</a:t>
              </a:r>
            </a:p>
          </p:txBody>
        </p:sp>
        <p:cxnSp>
          <p:nvCxnSpPr>
            <p:cNvPr id="46" name="Straight Connector 45"/>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305993" y="5280926"/>
            <a:ext cx="582617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Hai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nhịn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cử</a:t>
            </a:r>
            <a:endParaRPr lang="en-US" sz="3200" dirty="0">
              <a:latin typeface="Times New Roman" panose="02020603050405020304" pitchFamily="18" charset="0"/>
              <a:cs typeface="Times New Roman" panose="02020603050405020304" pitchFamily="18" charset="0"/>
            </a:endParaRPr>
          </a:p>
        </p:txBody>
      </p:sp>
      <p:pic>
        <p:nvPicPr>
          <p:cNvPr id="48" name="Picture 47"/>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699946" y="4905658"/>
            <a:ext cx="1136135" cy="11361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childTnLst>
                          </p:cTn>
                        </p:par>
                        <p:par>
                          <p:cTn id="113" fill="hold">
                            <p:stCondLst>
                              <p:cond delay="1500"/>
                            </p:stCondLst>
                            <p:childTnLst>
                              <p:par>
                                <p:cTn id="114" presetID="10" presetClass="exit" presetSubtype="0" fill="hold" nodeType="afterEffect">
                                  <p:stCondLst>
                                    <p:cond delay="0"/>
                                  </p:stCondLst>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36"/>
                                        </p:tgtEl>
                                      </p:cBhvr>
                                    </p:animEffect>
                                    <p:set>
                                      <p:cBhvr>
                                        <p:cTn id="119" dur="1" fill="hold">
                                          <p:stCondLst>
                                            <p:cond delay="499"/>
                                          </p:stCondLst>
                                        </p:cTn>
                                        <p:tgtEl>
                                          <p:spTgt spid="3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31"/>
                                        </p:tgtEl>
                                      </p:cBhvr>
                                    </p:animEffect>
                                    <p:set>
                                      <p:cBhvr>
                                        <p:cTn id="122" dur="1" fill="hold">
                                          <p:stCondLst>
                                            <p:cond delay="499"/>
                                          </p:stCondLst>
                                        </p:cTn>
                                        <p:tgtEl>
                                          <p:spTgt spid="31"/>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37"/>
                                        </p:tgtEl>
                                      </p:cBhvr>
                                    </p:animEffect>
                                    <p:set>
                                      <p:cBhvr>
                                        <p:cTn id="125" dur="1" fill="hold">
                                          <p:stCondLst>
                                            <p:cond delay="499"/>
                                          </p:stCondLst>
                                        </p:cTn>
                                        <p:tgtEl>
                                          <p:spTgt spid="3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9"/>
                                        </p:tgtEl>
                                      </p:cBhvr>
                                    </p:animEffect>
                                    <p:set>
                                      <p:cBhvr>
                                        <p:cTn id="128" dur="1" fill="hold">
                                          <p:stCondLst>
                                            <p:cond delay="499"/>
                                          </p:stCondLst>
                                        </p:cTn>
                                        <p:tgtEl>
                                          <p:spTgt spid="39"/>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40"/>
                                        </p:tgtEl>
                                      </p:cBhvr>
                                    </p:animEffect>
                                    <p:set>
                                      <p:cBhvr>
                                        <p:cTn id="131" dur="1" fill="hold">
                                          <p:stCondLst>
                                            <p:cond delay="499"/>
                                          </p:stCondLst>
                                        </p:cTn>
                                        <p:tgtEl>
                                          <p:spTgt spid="4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47"/>
                                        </p:tgtEl>
                                      </p:cBhvr>
                                    </p:animEffect>
                                    <p:set>
                                      <p:cBhvr>
                                        <p:cTn id="137" dur="1" fill="hold">
                                          <p:stCondLst>
                                            <p:cond delay="499"/>
                                          </p:stCondLst>
                                        </p:cTn>
                                        <p:tgtEl>
                                          <p:spTgt spid="4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48"/>
                                        </p:tgtEl>
                                      </p:cBhvr>
                                    </p:animEffect>
                                    <p:set>
                                      <p:cBhvr>
                                        <p:cTn id="14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1" restart="whenNotActive" fill="hold" evtFilter="cancelBubble" nodeType="interactiveSeq">
                <p:stCondLst>
                  <p:cond evt="onClick" delay="0">
                    <p:tgtEl>
                      <p:spTgt spid="26"/>
                    </p:tgtEl>
                  </p:cond>
                </p:stCondLst>
                <p:endSync evt="end" delay="0">
                  <p:rtn val="all"/>
                </p:endSync>
                <p:childTnLst>
                  <p:par>
                    <p:cTn id="142" fill="hold">
                      <p:stCondLst>
                        <p:cond delay="0"/>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fade">
                                      <p:cBhvr>
                                        <p:cTn id="146" dur="500"/>
                                        <p:tgtEl>
                                          <p:spTgt spid="39"/>
                                        </p:tgtEl>
                                      </p:cBhvr>
                                    </p:animEffect>
                                  </p:childTnLst>
                                  <p:subTnLst>
                                    <p:audio>
                                      <p:cMediaNode>
                                        <p:cTn display="0" masterRel="sameClick">
                                          <p:stCondLst>
                                            <p:cond evt="begin" delay="0">
                                              <p:tn val="14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7" restart="whenNotActive" fill="hold" evtFilter="cancelBubble" nodeType="interactiveSeq">
                <p:stCondLst>
                  <p:cond evt="onClick" delay="0">
                    <p:tgtEl>
                      <p:spTgt spid="31"/>
                    </p:tgtEl>
                  </p:cond>
                </p:stCondLst>
                <p:endSync evt="end" delay="0">
                  <p:rtn val="all"/>
                </p:endSync>
                <p:childTnLst>
                  <p:par>
                    <p:cTn id="148" fill="hold">
                      <p:stCondLst>
                        <p:cond delay="0"/>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childTnLst>
                                  <p:subTnLst>
                                    <p:audio>
                                      <p:cMediaNode>
                                        <p:cTn display="0" masterRel="sameClick">
                                          <p:stCondLst>
                                            <p:cond evt="begin" delay="0">
                                              <p:tn val="15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53" restart="whenNotActive" fill="hold" evtFilter="cancelBubble" nodeType="interactiveSeq">
                <p:stCondLst>
                  <p:cond evt="onClick" delay="0">
                    <p:tgtEl>
                      <p:spTgt spid="42"/>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fade">
                                      <p:cBhvr>
                                        <p:cTn id="158" dur="500"/>
                                        <p:tgtEl>
                                          <p:spTgt spid="48"/>
                                        </p:tgtEl>
                                      </p:cBhvr>
                                    </p:animEffect>
                                  </p:childTnLst>
                                  <p:subTnLst>
                                    <p:audio>
                                      <p:cMediaNode>
                                        <p:cTn display="0" masterRel="sameClick">
                                          <p:stCondLst>
                                            <p:cond evt="begin" delay="0">
                                              <p:tn val="15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2"/>
                  </p:tgtEl>
                </p:cond>
              </p:nextCondLst>
            </p:seq>
          </p:childTnLst>
        </p:cTn>
      </p:par>
    </p:tnLst>
    <p:bldLst>
      <p:bldP spid="24" grpId="0"/>
      <p:bldP spid="25" grpId="0"/>
      <p:bldP spid="25" grpId="1"/>
      <p:bldP spid="36" grpId="0"/>
      <p:bldP spid="36" grpId="1"/>
      <p:bldP spid="37" grpId="0"/>
      <p:bldP spid="37" grpId="1"/>
      <p:bldP spid="47" grpId="0"/>
      <p:bldP spid="47"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4">
            <a:extLst>
              <a:ext uri="{BEBA8EAE-BF5A-486C-A8C5-ECC9F3942E4B}">
                <a14:imgProps xmlns:a14="http://schemas.microsoft.com/office/drawing/2010/main">
                  <a14:imgLayer r:embed="rId5">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a:fillRect/>
          </a:stretch>
        </p:blipFill>
        <p:spPr>
          <a:xfrm flipH="1">
            <a:off x="1616765" y="-237484"/>
            <a:ext cx="1671812" cy="2409612"/>
          </a:xfrm>
          <a:prstGeom prst="rect">
            <a:avLst/>
          </a:prstGeom>
        </p:spPr>
      </p:pic>
      <p:pic>
        <p:nvPicPr>
          <p:cNvPr id="28" name="Picture 27"/>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a:fillRect/>
          </a:stretch>
        </p:blipFill>
        <p:spPr>
          <a:xfrm>
            <a:off x="8587408" y="-397738"/>
            <a:ext cx="2932079" cy="2730120"/>
          </a:xfrm>
          <a:prstGeom prst="rect">
            <a:avLst/>
          </a:prstGeom>
        </p:spPr>
      </p:pic>
      <p:sp>
        <p:nvSpPr>
          <p:cNvPr id="4" name="Rectangle 3"/>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10964 -0.00949 L 0.21836 0.04074 " pathEditMode="relative" rAng="0" ptsTypes="AA">
                                      <p:cBhvr>
                                        <p:cTn id="6" dur="2000" fill="hold"/>
                                        <p:tgtEl>
                                          <p:spTgt spid="27"/>
                                        </p:tgtEl>
                                        <p:attrNameLst>
                                          <p:attrName>ppt_x</p:attrName>
                                          <p:attrName>ppt_y</p:attrName>
                                        </p:attrNameLst>
                                      </p:cBhvr>
                                      <p:rCtr x="5430" y="2500"/>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955495" y="2024384"/>
            <a:ext cx="7836893" cy="989198"/>
            <a:chOff x="4176677" y="2781621"/>
            <a:chExt cx="7098058" cy="1012421"/>
          </a:xfrm>
        </p:grpSpPr>
        <p:sp>
          <p:nvSpPr>
            <p:cNvPr id="16" name="Rectangle: Rounded Corners 15"/>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1740885"/>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3953347" y="508681"/>
            <a:ext cx="8074799" cy="1077218"/>
          </a:xfrm>
          <a:prstGeom prst="rect">
            <a:avLst/>
          </a:prstGeom>
          <a:noFill/>
        </p:spPr>
        <p:txBody>
          <a:bodyPr wrap="square" rtlCol="0">
            <a:spAutoFit/>
          </a:bodyPr>
          <a:lstStyle/>
          <a:p>
            <a:pPr algn="ctr">
              <a:spcBef>
                <a:spcPct val="0"/>
              </a:spcBef>
            </a:pP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Câu</a:t>
            </a:r>
            <a:r>
              <a:rPr lang="en-US" altLang="en-US" sz="3200" dirty="0">
                <a:latin typeface="Times New Roman" panose="02020603050405020304" pitchFamily="18" charset="0"/>
                <a:cs typeface="Times New Roman" panose="02020603050405020304" pitchFamily="18" charset="0"/>
              </a:rPr>
              <a:t> 4: </a:t>
            </a:r>
            <a:r>
              <a:rPr lang="en-US" altLang="en-US" sz="3200" dirty="0" err="1">
                <a:latin typeface="Times New Roman" panose="02020603050405020304" pitchFamily="18" charset="0"/>
                <a:cs typeface="Times New Roman" panose="02020603050405020304" pitchFamily="18" charset="0"/>
              </a:rPr>
              <a:t>Lời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kêu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gọi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toàn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quốc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tịch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Hồ</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a:t>
            </a:r>
            <a:r>
              <a:rPr lang="en-US" altLang="en-US" sz="3200" dirty="0">
                <a:latin typeface="Times New Roman" panose="02020603050405020304" pitchFamily="18" charset="0"/>
                <a:cs typeface="Times New Roman" panose="02020603050405020304" pitchFamily="18" charset="0"/>
              </a:rPr>
              <a:t> Minh </a:t>
            </a:r>
            <a:r>
              <a:rPr lang="en-US" altLang="en-US" sz="3200" dirty="0" err="1">
                <a:latin typeface="Times New Roman" panose="02020603050405020304" pitchFamily="18" charset="0"/>
                <a:cs typeface="Times New Roman" panose="02020603050405020304" pitchFamily="18" charset="0"/>
              </a:rPr>
              <a:t>đã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định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điều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gì</a:t>
            </a:r>
            <a:r>
              <a:rPr lang="en-US" altLang="en-US" sz="3200" dirty="0">
                <a:latin typeface="Times New Roman" panose="02020603050405020304" pitchFamily="18" charset="0"/>
                <a:cs typeface="Times New Roman" panose="02020603050405020304" pitchFamily="18" charset="0"/>
              </a:rPr>
              <a:t>? </a:t>
            </a:r>
          </a:p>
        </p:txBody>
      </p:sp>
      <p:grpSp>
        <p:nvGrpSpPr>
          <p:cNvPr id="26" name="Group 25"/>
          <p:cNvGrpSpPr/>
          <p:nvPr/>
        </p:nvGrpSpPr>
        <p:grpSpPr>
          <a:xfrm>
            <a:off x="3955495" y="3141747"/>
            <a:ext cx="7836893" cy="942789"/>
            <a:chOff x="4176677" y="2781621"/>
            <a:chExt cx="7098058" cy="1012421"/>
          </a:xfrm>
        </p:grpSpPr>
        <p:sp>
          <p:nvSpPr>
            <p:cNvPr id="27" name="Rectangle: Rounded Corners 26"/>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pic>
        <p:nvPicPr>
          <p:cNvPr id="38" name="Picture 3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10870977" y="1780883"/>
            <a:ext cx="1527252" cy="1527252"/>
          </a:xfrm>
          <a:prstGeom prst="rect">
            <a:avLst/>
          </a:prstGeom>
        </p:spPr>
      </p:pic>
      <p:pic>
        <p:nvPicPr>
          <p:cNvPr id="39" name="Picture 3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978368" y="2996747"/>
            <a:ext cx="1136135" cy="1136135"/>
          </a:xfrm>
          <a:prstGeom prst="rect">
            <a:avLst/>
          </a:prstGeom>
        </p:spPr>
      </p:pic>
      <p:pic>
        <p:nvPicPr>
          <p:cNvPr id="31" name="Picture 3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
        <p:nvSpPr>
          <p:cNvPr id="2" name="Rectangle 1"/>
          <p:cNvSpPr/>
          <p:nvPr/>
        </p:nvSpPr>
        <p:spPr>
          <a:xfrm>
            <a:off x="5225967" y="2178637"/>
            <a:ext cx="6096000" cy="707886"/>
          </a:xfrm>
          <a:prstGeom prst="rect">
            <a:avLst/>
          </a:prstGeom>
        </p:spPr>
        <p:txBody>
          <a:bodyPr>
            <a:spAutoFit/>
          </a:bodyPr>
          <a:lstStyle/>
          <a:p>
            <a:r>
              <a:rPr lang="vi-VN" sz="2000" dirty="0">
                <a:latin typeface="Times New Roman" panose="02020603050405020304" pitchFamily="18" charset="0"/>
                <a:cs typeface="Times New Roman" panose="02020603050405020304" pitchFamily="18" charset="0"/>
              </a:rPr>
              <a:t>Chúng ta thà hi sinh tất cả, chứ nhất định không chịu mất nước, nhất định không chịu làm nô lệ.</a:t>
            </a:r>
          </a:p>
        </p:txBody>
      </p:sp>
      <p:sp>
        <p:nvSpPr>
          <p:cNvPr id="4" name="Rectangle 3"/>
          <p:cNvSpPr/>
          <p:nvPr/>
        </p:nvSpPr>
        <p:spPr>
          <a:xfrm>
            <a:off x="5225967" y="3271867"/>
            <a:ext cx="6096000" cy="707886"/>
          </a:xfrm>
          <a:prstGeom prst="rect">
            <a:avLst/>
          </a:prstGeom>
        </p:spPr>
        <p:txBody>
          <a:bodyPr>
            <a:spAutoFit/>
          </a:bodyPr>
          <a:lstStyle/>
          <a:p>
            <a:r>
              <a:rPr lang="vi-VN" sz="2000" dirty="0">
                <a:latin typeface="Times New Roman" panose="02020603050405020304" pitchFamily="18" charset="0"/>
                <a:cs typeface="Times New Roman" panose="02020603050405020304" pitchFamily="18" charset="0"/>
              </a:rPr>
              <a:t>Nước Việt Nam có quyền được hưởng tự do và độc</a:t>
            </a:r>
          </a:p>
          <a:p>
            <a:r>
              <a:rPr lang="vi-VN" sz="2000" dirty="0">
                <a:latin typeface="Times New Roman" panose="02020603050405020304" pitchFamily="18" charset="0"/>
                <a:cs typeface="Times New Roman" panose="02020603050405020304" pitchFamily="18" charset="0"/>
              </a:rPr>
              <a:t> lập, và sự thật đã thành một nước tự do, độc lập</a:t>
            </a:r>
            <a:endParaRPr lang="en-US" sz="2000" dirty="0">
              <a:latin typeface="Times New Roman" panose="02020603050405020304" pitchFamily="18" charset="0"/>
              <a:cs typeface="Times New Roman" panose="02020603050405020304" pitchFamily="18" charset="0"/>
            </a:endParaRPr>
          </a:p>
        </p:txBody>
      </p:sp>
      <p:grpSp>
        <p:nvGrpSpPr>
          <p:cNvPr id="54" name="Group 53"/>
          <p:cNvGrpSpPr/>
          <p:nvPr/>
        </p:nvGrpSpPr>
        <p:grpSpPr>
          <a:xfrm>
            <a:off x="3986140" y="4241570"/>
            <a:ext cx="7836893" cy="942789"/>
            <a:chOff x="4176677" y="2781621"/>
            <a:chExt cx="7098058" cy="1012421"/>
          </a:xfrm>
        </p:grpSpPr>
        <p:sp>
          <p:nvSpPr>
            <p:cNvPr id="55" name="Rectangle: Rounded Corners 54"/>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56"/>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58" name="Straight Connector 5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pic>
        <p:nvPicPr>
          <p:cNvPr id="59" name="Picture 5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1009013" y="4096570"/>
            <a:ext cx="1136135" cy="1136135"/>
          </a:xfrm>
          <a:prstGeom prst="rect">
            <a:avLst/>
          </a:prstGeom>
        </p:spPr>
      </p:pic>
      <p:sp>
        <p:nvSpPr>
          <p:cNvPr id="60" name="Rectangle 59"/>
          <p:cNvSpPr/>
          <p:nvPr/>
        </p:nvSpPr>
        <p:spPr>
          <a:xfrm>
            <a:off x="4690267" y="4443565"/>
            <a:ext cx="6096000" cy="400110"/>
          </a:xfrm>
          <a:prstGeom prst="rect">
            <a:avLst/>
          </a:prstGeom>
        </p:spPr>
        <p:txBody>
          <a:bodyPr>
            <a:spAutoFit/>
          </a:bodyPr>
          <a:lstStyle/>
          <a:p>
            <a:pPr algn="ctr">
              <a:spcBef>
                <a:spcPct val="0"/>
              </a:spcBef>
              <a:buFontTx/>
              <a:buNone/>
            </a:pPr>
            <a:r>
              <a:rPr lang="en-US" altLang="en-US" sz="2000" dirty="0" err="1">
                <a:latin typeface="Times New Roman" panose="02020603050405020304" pitchFamily="18" charset="0"/>
              </a:rPr>
              <a:t>Mọi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người</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đều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có</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quyền</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mưu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cầu</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hạnh</a:t>
            </a:r>
            <a:r>
              <a:rPr lang="en-US" altLang="en-US" sz="2000" dirty="0">
                <a:latin typeface="Times New Roman" panose="02020603050405020304" pitchFamily="18" charset="0"/>
              </a:rPr>
              <a:t> </a:t>
            </a:r>
            <a:r>
              <a:rPr lang="en-US" altLang="en-US" sz="2000" dirty="0" err="1">
                <a:latin typeface="Times New Roman" panose="02020603050405020304" pitchFamily="18" charset="0"/>
              </a:rPr>
              <a:t>phúc</a:t>
            </a:r>
            <a:r>
              <a:rPr lang="en-US" altLang="en-US" sz="2000" dirty="0">
                <a:latin typeface="Times New Roman" panose="02020603050405020304" pitchFamily="18" charset="0"/>
              </a:rPr>
              <a:t>.</a:t>
            </a:r>
          </a:p>
        </p:txBody>
      </p:sp>
      <p:grpSp>
        <p:nvGrpSpPr>
          <p:cNvPr id="61" name="Group 60"/>
          <p:cNvGrpSpPr/>
          <p:nvPr/>
        </p:nvGrpSpPr>
        <p:grpSpPr>
          <a:xfrm>
            <a:off x="3986140" y="5335704"/>
            <a:ext cx="7836893" cy="942789"/>
            <a:chOff x="4176677" y="2781621"/>
            <a:chExt cx="7098058" cy="1012421"/>
          </a:xfrm>
        </p:grpSpPr>
        <p:sp>
          <p:nvSpPr>
            <p:cNvPr id="62" name="Rectangle: Rounded Corners 61"/>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Rounded Corners 63"/>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D</a:t>
              </a:r>
            </a:p>
          </p:txBody>
        </p:sp>
        <p:cxnSp>
          <p:nvCxnSpPr>
            <p:cNvPr id="65" name="Straight Connector 6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pic>
        <p:nvPicPr>
          <p:cNvPr id="66" name="Picture 65"/>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1009013" y="5190704"/>
            <a:ext cx="1136135" cy="1136135"/>
          </a:xfrm>
          <a:prstGeom prst="rect">
            <a:avLst/>
          </a:prstGeom>
        </p:spPr>
      </p:pic>
      <p:sp>
        <p:nvSpPr>
          <p:cNvPr id="67" name="Rectangle 66"/>
          <p:cNvSpPr/>
          <p:nvPr/>
        </p:nvSpPr>
        <p:spPr>
          <a:xfrm>
            <a:off x="5256612" y="5465824"/>
            <a:ext cx="6096000" cy="707886"/>
          </a:xfrm>
          <a:prstGeom prst="rect">
            <a:avLst/>
          </a:prstGeom>
        </p:spPr>
        <p:txBody>
          <a:bodyPr>
            <a:spAutoFit/>
          </a:bodyPr>
          <a:lstStyle/>
          <a:p>
            <a:pPr>
              <a:spcBef>
                <a:spcPct val="0"/>
              </a:spcBef>
              <a:buFontTx/>
              <a:buNone/>
            </a:pPr>
            <a:r>
              <a:rPr lang="en-US" altLang="en-US" sz="2000" dirty="0" err="1">
                <a:latin typeface="Times New Roman" panose="02020603050405020304" pitchFamily="18" charset="0"/>
                <a:cs typeface="Times New Roman" panose="02020603050405020304" pitchFamily="18" charset="0"/>
              </a:rPr>
              <a:t>Tất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mọi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người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sinh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đều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quyền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bình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đẳng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Tạo</a:t>
            </a:r>
            <a:r>
              <a:rPr lang="en-US" altLang="en-US" sz="2000" dirty="0">
                <a:latin typeface="Times New Roman" panose="02020603050405020304" pitchFamily="18" charset="0"/>
                <a:cs typeface="Times New Roman" panose="02020603050405020304" pitchFamily="18" charset="0"/>
              </a:rPr>
              <a:t> </a:t>
            </a:r>
          </a:p>
          <a:p>
            <a:pPr>
              <a:spcBef>
                <a:spcPct val="0"/>
              </a:spcBef>
              <a:buFontTx/>
              <a:buNone/>
            </a:pPr>
            <a:r>
              <a:rPr lang="en-US" altLang="en-US" sz="2000" dirty="0" err="1">
                <a:latin typeface="Times New Roman" panose="02020603050405020304" pitchFamily="18" charset="0"/>
                <a:cs typeface="Times New Roman" panose="02020603050405020304" pitchFamily="18" charset="0"/>
              </a:rPr>
              <a:t>hóa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họ</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quyền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có</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xâm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phạm</a:t>
            </a:r>
            <a:r>
              <a:rPr lang="en-US"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54"/>
                                        </p:tgtEl>
                                        <p:attrNameLst>
                                          <p:attrName>style.visibility</p:attrName>
                                        </p:attrNameLst>
                                      </p:cBhvr>
                                      <p:to>
                                        <p:strVal val="visible"/>
                                      </p:to>
                                    </p:set>
                                    <p:anim calcmode="lin" valueType="num">
                                      <p:cBhvr>
                                        <p:cTn id="65" dur="500" fill="hold"/>
                                        <p:tgtEl>
                                          <p:spTgt spid="54"/>
                                        </p:tgtEl>
                                        <p:attrNameLst>
                                          <p:attrName>ppt_w</p:attrName>
                                        </p:attrNameLst>
                                      </p:cBhvr>
                                      <p:tavLst>
                                        <p:tav tm="0">
                                          <p:val>
                                            <p:fltVal val="0"/>
                                          </p:val>
                                        </p:tav>
                                        <p:tav tm="100000">
                                          <p:val>
                                            <p:strVal val="#ppt_w"/>
                                          </p:val>
                                        </p:tav>
                                      </p:tavLst>
                                    </p:anim>
                                    <p:anim calcmode="lin" valueType="num">
                                      <p:cBhvr>
                                        <p:cTn id="66" dur="500" fill="hold"/>
                                        <p:tgtEl>
                                          <p:spTgt spid="54"/>
                                        </p:tgtEl>
                                        <p:attrNameLst>
                                          <p:attrName>ppt_h</p:attrName>
                                        </p:attrNameLst>
                                      </p:cBhvr>
                                      <p:tavLst>
                                        <p:tav tm="0">
                                          <p:val>
                                            <p:fltVal val="0"/>
                                          </p:val>
                                        </p:tav>
                                        <p:tav tm="100000">
                                          <p:val>
                                            <p:strVal val="#ppt_h"/>
                                          </p:val>
                                        </p:tav>
                                      </p:tavLst>
                                    </p:anim>
                                    <p:animEffect transition="in" filter="fade">
                                      <p:cBhvr>
                                        <p:cTn id="67" dur="500"/>
                                        <p:tgtEl>
                                          <p:spTgt spid="54"/>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500" fill="hold"/>
                                        <p:tgtEl>
                                          <p:spTgt spid="60"/>
                                        </p:tgtEl>
                                        <p:attrNameLst>
                                          <p:attrName>ppt_w</p:attrName>
                                        </p:attrNameLst>
                                      </p:cBhvr>
                                      <p:tavLst>
                                        <p:tav tm="0">
                                          <p:val>
                                            <p:fltVal val="0"/>
                                          </p:val>
                                        </p:tav>
                                        <p:tav tm="100000">
                                          <p:val>
                                            <p:strVal val="#ppt_w"/>
                                          </p:val>
                                        </p:tav>
                                      </p:tavLst>
                                    </p:anim>
                                    <p:anim calcmode="lin" valueType="num">
                                      <p:cBhvr>
                                        <p:cTn id="71" dur="500" fill="hold"/>
                                        <p:tgtEl>
                                          <p:spTgt spid="60"/>
                                        </p:tgtEl>
                                        <p:attrNameLst>
                                          <p:attrName>ppt_h</p:attrName>
                                        </p:attrNameLst>
                                      </p:cBhvr>
                                      <p:tavLst>
                                        <p:tav tm="0">
                                          <p:val>
                                            <p:fltVal val="0"/>
                                          </p:val>
                                        </p:tav>
                                        <p:tav tm="100000">
                                          <p:val>
                                            <p:strVal val="#ppt_h"/>
                                          </p:val>
                                        </p:tav>
                                      </p:tavLst>
                                    </p:anim>
                                    <p:animEffect transition="in" filter="fade">
                                      <p:cBhvr>
                                        <p:cTn id="72" dur="500"/>
                                        <p:tgtEl>
                                          <p:spTgt spid="60"/>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childTnLst>
                          </p:cTn>
                        </p:par>
                        <p:par>
                          <p:cTn id="94" fill="hold">
                            <p:stCondLst>
                              <p:cond delay="1000"/>
                            </p:stCondLst>
                            <p:childTnLst>
                              <p:par>
                                <p:cTn id="95" presetID="10" presetClass="entr" presetSubtype="0"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10" presetClass="entr" presetSubtype="0" fill="hold"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par>
                                <p:cTn id="101" presetID="10" presetClass="entr" presetSubtype="0" fill="hold" nodeType="with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fade">
                                      <p:cBhvr>
                                        <p:cTn id="103" dur="500"/>
                                        <p:tgtEl>
                                          <p:spTgt spid="59"/>
                                        </p:tgtEl>
                                      </p:cBhvr>
                                    </p:animEffect>
                                  </p:childTnLst>
                                </p:cTn>
                              </p:par>
                              <p:par>
                                <p:cTn id="104" presetID="10" presetClass="entr" presetSubtype="0" fill="hold" nodeType="with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fade">
                                      <p:cBhvr>
                                        <p:cTn id="106" dur="500"/>
                                        <p:tgtEl>
                                          <p:spTgt spid="66"/>
                                        </p:tgtEl>
                                      </p:cBhvr>
                                    </p:animEffect>
                                  </p:childTnLst>
                                </p:cTn>
                              </p:par>
                              <p:par>
                                <p:cTn id="107" presetID="10" presetClass="exit" presetSubtype="0" fill="hold" nodeType="withEffect">
                                  <p:stCondLst>
                                    <p:cond delay="0"/>
                                  </p:stCondLst>
                                  <p:childTnLst>
                                    <p:animEffect transition="out" filter="fade">
                                      <p:cBhvr>
                                        <p:cTn id="108" dur="500"/>
                                        <p:tgtEl>
                                          <p:spTgt spid="26"/>
                                        </p:tgtEl>
                                      </p:cBhvr>
                                    </p:animEffect>
                                    <p:set>
                                      <p:cBhvr>
                                        <p:cTn id="109" dur="1" fill="hold">
                                          <p:stCondLst>
                                            <p:cond delay="499"/>
                                          </p:stCondLst>
                                        </p:cTn>
                                        <p:tgtEl>
                                          <p:spTgt spid="26"/>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54"/>
                                        </p:tgtEl>
                                      </p:cBhvr>
                                    </p:animEffect>
                                    <p:set>
                                      <p:cBhvr>
                                        <p:cTn id="112" dur="1" fill="hold">
                                          <p:stCondLst>
                                            <p:cond delay="499"/>
                                          </p:stCondLst>
                                        </p:cTn>
                                        <p:tgtEl>
                                          <p:spTgt spid="54"/>
                                        </p:tgtEl>
                                        <p:attrNameLst>
                                          <p:attrName>style.visibility</p:attrName>
                                        </p:attrNameLst>
                                      </p:cBhvr>
                                      <p:to>
                                        <p:strVal val="hidden"/>
                                      </p:to>
                                    </p:set>
                                  </p:childTnLst>
                                </p:cTn>
                              </p:par>
                            </p:childTnLst>
                          </p:cTn>
                        </p:par>
                        <p:par>
                          <p:cTn id="113" fill="hold">
                            <p:stCondLst>
                              <p:cond delay="1500"/>
                            </p:stCondLst>
                            <p:childTnLst>
                              <p:par>
                                <p:cTn id="114" presetID="10" presetClass="exit" presetSubtype="0" fill="hold" nodeType="afterEffect">
                                  <p:stCondLst>
                                    <p:cond delay="0"/>
                                  </p:stCondLst>
                                  <p:childTnLst>
                                    <p:animEffect transition="out" filter="fade">
                                      <p:cBhvr>
                                        <p:cTn id="115" dur="500"/>
                                        <p:tgtEl>
                                          <p:spTgt spid="61"/>
                                        </p:tgtEl>
                                      </p:cBhvr>
                                    </p:animEffect>
                                    <p:set>
                                      <p:cBhvr>
                                        <p:cTn id="116" dur="1" fill="hold">
                                          <p:stCondLst>
                                            <p:cond delay="499"/>
                                          </p:stCondLst>
                                        </p:cTn>
                                        <p:tgtEl>
                                          <p:spTgt spid="61"/>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66"/>
                                        </p:tgtEl>
                                      </p:cBhvr>
                                    </p:animEffect>
                                    <p:set>
                                      <p:cBhvr>
                                        <p:cTn id="119" dur="1" fill="hold">
                                          <p:stCondLst>
                                            <p:cond delay="499"/>
                                          </p:stCondLst>
                                        </p:cTn>
                                        <p:tgtEl>
                                          <p:spTgt spid="66"/>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67"/>
                                        </p:tgtEl>
                                      </p:cBhvr>
                                    </p:animEffect>
                                    <p:set>
                                      <p:cBhvr>
                                        <p:cTn id="122" dur="1" fill="hold">
                                          <p:stCondLst>
                                            <p:cond delay="499"/>
                                          </p:stCondLst>
                                        </p:cTn>
                                        <p:tgtEl>
                                          <p:spTgt spid="67"/>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59"/>
                                        </p:tgtEl>
                                      </p:cBhvr>
                                    </p:animEffect>
                                    <p:set>
                                      <p:cBhvr>
                                        <p:cTn id="125" dur="1" fill="hold">
                                          <p:stCondLst>
                                            <p:cond delay="499"/>
                                          </p:stCondLst>
                                        </p:cTn>
                                        <p:tgtEl>
                                          <p:spTgt spid="59"/>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60"/>
                                        </p:tgtEl>
                                      </p:cBhvr>
                                    </p:animEffect>
                                    <p:set>
                                      <p:cBhvr>
                                        <p:cTn id="128" dur="1" fill="hold">
                                          <p:stCondLst>
                                            <p:cond delay="499"/>
                                          </p:stCondLst>
                                        </p:cTn>
                                        <p:tgtEl>
                                          <p:spTgt spid="60"/>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39"/>
                                        </p:tgtEl>
                                      </p:cBhvr>
                                    </p:animEffect>
                                    <p:set>
                                      <p:cBhvr>
                                        <p:cTn id="131" dur="1" fill="hold">
                                          <p:stCondLst>
                                            <p:cond delay="499"/>
                                          </p:stCondLst>
                                        </p:cTn>
                                        <p:tgtEl>
                                          <p:spTgt spid="39"/>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2"/>
                                        </p:tgtEl>
                                      </p:cBhvr>
                                    </p:animEffect>
                                    <p:set>
                                      <p:cBhvr>
                                        <p:cTn id="134" dur="1" fill="hold">
                                          <p:stCondLst>
                                            <p:cond delay="499"/>
                                          </p:stCondLst>
                                        </p:cTn>
                                        <p:tgtEl>
                                          <p:spTgt spid="2"/>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4"/>
                                        </p:tgtEl>
                                      </p:cBhvr>
                                    </p:animEffect>
                                    <p:set>
                                      <p:cBhvr>
                                        <p:cTn id="13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8" restart="whenNotActive" fill="hold" evtFilter="cancelBubble" nodeType="interactiveSeq">
                <p:stCondLst>
                  <p:cond evt="onClick" delay="0">
                    <p:tgtEl>
                      <p:spTgt spid="26"/>
                    </p:tgtEl>
                  </p:cond>
                </p:stCondLst>
                <p:endSync evt="end" delay="0">
                  <p:rtn val="all"/>
                </p:endSync>
                <p:childTnLst>
                  <p:par>
                    <p:cTn id="139" fill="hold">
                      <p:stCondLst>
                        <p:cond delay="0"/>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39"/>
                                        </p:tgtEl>
                                        <p:attrNameLst>
                                          <p:attrName>style.visibility</p:attrName>
                                        </p:attrNameLst>
                                      </p:cBhvr>
                                      <p:to>
                                        <p:strVal val="visible"/>
                                      </p:to>
                                    </p:set>
                                    <p:animEffect transition="in" filter="fade">
                                      <p:cBhvr>
                                        <p:cTn id="143" dur="500"/>
                                        <p:tgtEl>
                                          <p:spTgt spid="39"/>
                                        </p:tgtEl>
                                      </p:cBhvr>
                                    </p:animEffect>
                                  </p:childTnLst>
                                  <p:subTnLst>
                                    <p:audio>
                                      <p:cMediaNode>
                                        <p:cTn display="0" masterRel="sameClick">
                                          <p:stCondLst>
                                            <p:cond evt="begin" delay="0">
                                              <p:tn val="141"/>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4" restart="whenNotActive" fill="hold" evtFilter="cancelBubble" nodeType="interactiveSeq">
                <p:stCondLst>
                  <p:cond evt="onClick" delay="0">
                    <p:tgtEl>
                      <p:spTgt spid="54"/>
                    </p:tgtEl>
                  </p:cond>
                </p:stCondLst>
                <p:endSync evt="end" delay="0">
                  <p:rtn val="all"/>
                </p:endSync>
                <p:childTnLst>
                  <p:par>
                    <p:cTn id="145" fill="hold">
                      <p:stCondLst>
                        <p:cond delay="0"/>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500"/>
                                        <p:tgtEl>
                                          <p:spTgt spid="59"/>
                                        </p:tgtEl>
                                      </p:cBhvr>
                                    </p:animEffect>
                                  </p:childTnLst>
                                  <p:subTnLst>
                                    <p:audio>
                                      <p:cMediaNode>
                                        <p:cTn display="0" masterRel="sameClick">
                                          <p:stCondLst>
                                            <p:cond evt="begin" delay="0">
                                              <p:tn val="14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54"/>
                  </p:tgtEl>
                </p:cond>
              </p:nextCondLst>
            </p:seq>
            <p:seq concurrent="1" nextAc="seek">
              <p:cTn id="150" restart="whenNotActive" fill="hold" evtFilter="cancelBubble" nodeType="interactiveSeq">
                <p:stCondLst>
                  <p:cond evt="onClick" delay="0">
                    <p:tgtEl>
                      <p:spTgt spid="61"/>
                    </p:tgtEl>
                  </p:cond>
                </p:stCondLst>
                <p:endSync evt="end" delay="0">
                  <p:rtn val="all"/>
                </p:endSync>
                <p:childTnLst>
                  <p:par>
                    <p:cTn id="151" fill="hold">
                      <p:stCondLst>
                        <p:cond delay="0"/>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66"/>
                                        </p:tgtEl>
                                        <p:attrNameLst>
                                          <p:attrName>style.visibility</p:attrName>
                                        </p:attrNameLst>
                                      </p:cBhvr>
                                      <p:to>
                                        <p:strVal val="visible"/>
                                      </p:to>
                                    </p:set>
                                    <p:animEffect transition="in" filter="fade">
                                      <p:cBhvr>
                                        <p:cTn id="155" dur="500"/>
                                        <p:tgtEl>
                                          <p:spTgt spid="66"/>
                                        </p:tgtEl>
                                      </p:cBhvr>
                                    </p:animEffect>
                                  </p:childTnLst>
                                  <p:subTnLst>
                                    <p:audio>
                                      <p:cMediaNode>
                                        <p:cTn display="0" masterRel="sameClick">
                                          <p:stCondLst>
                                            <p:cond evt="begin" delay="0">
                                              <p:tn val="15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61"/>
                  </p:tgtEl>
                </p:cond>
              </p:nextCondLst>
            </p:seq>
          </p:childTnLst>
        </p:cTn>
      </p:par>
    </p:tnLst>
    <p:bldLst>
      <p:bldP spid="24" grpId="0"/>
      <p:bldP spid="2" grpId="0"/>
      <p:bldP spid="2" grpId="1"/>
      <p:bldP spid="4" grpId="0"/>
      <p:bldP spid="4" grpId="1"/>
      <p:bldP spid="60" grpId="0"/>
      <p:bldP spid="60" grpId="1"/>
      <p:bldP spid="67" grpId="0"/>
      <p:bldP spid="67"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4">
            <a:extLst>
              <a:ext uri="{BEBA8EAE-BF5A-486C-A8C5-ECC9F3942E4B}">
                <a14:imgProps xmlns:a14="http://schemas.microsoft.com/office/drawing/2010/main">
                  <a14:imgLayer r:embed="rId5">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a:fillRect/>
          </a:stretch>
        </p:blipFill>
        <p:spPr>
          <a:xfrm flipH="1">
            <a:off x="4200938" y="-77230"/>
            <a:ext cx="1671812" cy="2409612"/>
          </a:xfrm>
          <a:prstGeom prst="rect">
            <a:avLst/>
          </a:prstGeom>
        </p:spPr>
      </p:pic>
      <p:pic>
        <p:nvPicPr>
          <p:cNvPr id="28" name="Picture 27"/>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a:fillRect/>
          </a:stretch>
        </p:blipFill>
        <p:spPr>
          <a:xfrm>
            <a:off x="8587408" y="-397738"/>
            <a:ext cx="2932079" cy="2730120"/>
          </a:xfrm>
          <a:prstGeom prst="rect">
            <a:avLst/>
          </a:prstGeom>
        </p:spPr>
      </p:pic>
      <p:sp>
        <p:nvSpPr>
          <p:cNvPr id="4" name="Rectangle 3"/>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13047 -0.07731 L 0.25977 -0.07361 " pathEditMode="relative" rAng="0" ptsTypes="AA">
                                      <p:cBhvr>
                                        <p:cTn id="6" dur="2000" fill="hold"/>
                                        <p:tgtEl>
                                          <p:spTgt spid="27"/>
                                        </p:tgtEl>
                                        <p:attrNameLst>
                                          <p:attrName>ppt_x</p:attrName>
                                          <p:attrName>ppt_y</p:attrName>
                                        </p:attrNameLst>
                                      </p:cBhvr>
                                      <p:rCtr x="6458" y="185"/>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995694" y="3423207"/>
            <a:ext cx="7752520" cy="759748"/>
            <a:chOff x="4176677" y="2781621"/>
            <a:chExt cx="7098058" cy="1012421"/>
          </a:xfrm>
        </p:grpSpPr>
        <p:sp>
          <p:nvSpPr>
            <p:cNvPr id="16" name="Rectangle: Rounded Corners 15"/>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2118088"/>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4070349" y="460286"/>
            <a:ext cx="8074799" cy="2062103"/>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Câu 5: “Lời kêu gọi toàn quốc kháng chiến” của Chủ tịch Hồ Chí Minh được phát trên Đài tiếng nói Việt Nam vào ngày nào?</a:t>
            </a:r>
          </a:p>
          <a:p>
            <a:endParaRPr lang="en-US" sz="3200" dirty="0">
              <a:latin typeface="VNI-Avo" pitchFamily="2" charset="0"/>
            </a:endParaRPr>
          </a:p>
        </p:txBody>
      </p:sp>
      <p:sp>
        <p:nvSpPr>
          <p:cNvPr id="25" name="TextBox 24"/>
          <p:cNvSpPr txBox="1"/>
          <p:nvPr/>
        </p:nvSpPr>
        <p:spPr>
          <a:xfrm>
            <a:off x="5327560" y="3555566"/>
            <a:ext cx="6510859"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20 -12-1946</a:t>
            </a:r>
          </a:p>
        </p:txBody>
      </p:sp>
      <p:grpSp>
        <p:nvGrpSpPr>
          <p:cNvPr id="26" name="Group 25"/>
          <p:cNvGrpSpPr/>
          <p:nvPr/>
        </p:nvGrpSpPr>
        <p:grpSpPr>
          <a:xfrm>
            <a:off x="3942674" y="2513154"/>
            <a:ext cx="7767654" cy="759748"/>
            <a:chOff x="4176677" y="2781621"/>
            <a:chExt cx="7098058" cy="1012421"/>
          </a:xfrm>
        </p:grpSpPr>
        <p:sp>
          <p:nvSpPr>
            <p:cNvPr id="27" name="Rectangle: Rounded Corners 26"/>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954152" y="4332130"/>
            <a:ext cx="7767654" cy="759748"/>
            <a:chOff x="4176677" y="2781621"/>
            <a:chExt cx="7098058" cy="1012421"/>
          </a:xfrm>
        </p:grpSpPr>
        <p:sp>
          <p:nvSpPr>
            <p:cNvPr id="32" name="Rectangle: Rounded Corners 31"/>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262988" y="2641255"/>
            <a:ext cx="5826178" cy="1015663"/>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Đêm</a:t>
            </a:r>
            <a:r>
              <a:rPr lang="en-US" sz="3200" dirty="0">
                <a:latin typeface="Times New Roman" panose="02020603050405020304" pitchFamily="18" charset="0"/>
                <a:cs typeface="Times New Roman" panose="02020603050405020304" pitchFamily="18" charset="0"/>
              </a:rPr>
              <a:t> 18 </a:t>
            </a:r>
            <a:r>
              <a:rPr lang="en-US" sz="3200" dirty="0" err="1">
                <a:latin typeface="Times New Roman" panose="02020603050405020304" pitchFamily="18" charset="0"/>
                <a:cs typeface="Times New Roman" panose="02020603050405020304" pitchFamily="18" charset="0"/>
              </a:rPr>
              <a: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19-12-1946</a:t>
            </a:r>
          </a:p>
          <a:p>
            <a:endParaRPr lang="en-US" sz="2800" dirty="0">
              <a:latin typeface="VNI-Avo" pitchFamily="2" charset="0"/>
            </a:endParaRPr>
          </a:p>
        </p:txBody>
      </p:sp>
      <p:sp>
        <p:nvSpPr>
          <p:cNvPr id="37" name="TextBox 36"/>
          <p:cNvSpPr txBox="1"/>
          <p:nvPr/>
        </p:nvSpPr>
        <p:spPr>
          <a:xfrm>
            <a:off x="5433478" y="4481306"/>
            <a:ext cx="5826178"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19 -12- 1946</a:t>
            </a:r>
          </a:p>
        </p:txBody>
      </p:sp>
      <p:pic>
        <p:nvPicPr>
          <p:cNvPr id="38" name="Picture 3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10460490" y="3209790"/>
            <a:ext cx="1527252" cy="1146091"/>
          </a:xfrm>
          <a:prstGeom prst="rect">
            <a:avLst/>
          </a:prstGeom>
        </p:spPr>
      </p:pic>
      <p:pic>
        <p:nvPicPr>
          <p:cNvPr id="39" name="Picture 3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521099" y="2423623"/>
            <a:ext cx="1136135" cy="852586"/>
          </a:xfrm>
          <a:prstGeom prst="rect">
            <a:avLst/>
          </a:prstGeom>
        </p:spPr>
      </p:pic>
      <p:pic>
        <p:nvPicPr>
          <p:cNvPr id="40" name="Picture 39"/>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612079" y="4264478"/>
            <a:ext cx="1136135" cy="852586"/>
          </a:xfrm>
          <a:prstGeom prst="rect">
            <a:avLst/>
          </a:prstGeom>
        </p:spPr>
      </p:pic>
      <p:pic>
        <p:nvPicPr>
          <p:cNvPr id="41" name="Picture 4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7" name="Group 46"/>
          <p:cNvGrpSpPr/>
          <p:nvPr/>
        </p:nvGrpSpPr>
        <p:grpSpPr>
          <a:xfrm>
            <a:off x="3980560" y="5286630"/>
            <a:ext cx="7767654" cy="759748"/>
            <a:chOff x="4176677" y="2781621"/>
            <a:chExt cx="7098058" cy="1012421"/>
          </a:xfrm>
        </p:grpSpPr>
        <p:sp>
          <p:nvSpPr>
            <p:cNvPr id="48" name="Rectangle: Rounded Corners 47"/>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Rounded Corners 49"/>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D</a:t>
              </a:r>
            </a:p>
          </p:txBody>
        </p:sp>
        <p:cxnSp>
          <p:nvCxnSpPr>
            <p:cNvPr id="51" name="Straight Connector 50"/>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5459886" y="5435806"/>
            <a:ext cx="5826178"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18 -12- 1946</a:t>
            </a:r>
          </a:p>
        </p:txBody>
      </p:sp>
      <p:pic>
        <p:nvPicPr>
          <p:cNvPr id="53" name="Picture 52"/>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638487" y="5218978"/>
            <a:ext cx="1136135" cy="85258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p:cTn id="77" dur="500" fill="hold"/>
                                        <p:tgtEl>
                                          <p:spTgt spid="47"/>
                                        </p:tgtEl>
                                        <p:attrNameLst>
                                          <p:attrName>ppt_w</p:attrName>
                                        </p:attrNameLst>
                                      </p:cBhvr>
                                      <p:tavLst>
                                        <p:tav tm="0">
                                          <p:val>
                                            <p:fltVal val="0"/>
                                          </p:val>
                                        </p:tav>
                                        <p:tav tm="100000">
                                          <p:val>
                                            <p:strVal val="#ppt_w"/>
                                          </p:val>
                                        </p:tav>
                                      </p:tavLst>
                                    </p:anim>
                                    <p:anim calcmode="lin" valueType="num">
                                      <p:cBhvr>
                                        <p:cTn id="78" dur="500" fill="hold"/>
                                        <p:tgtEl>
                                          <p:spTgt spid="47"/>
                                        </p:tgtEl>
                                        <p:attrNameLst>
                                          <p:attrName>ppt_h</p:attrName>
                                        </p:attrNameLst>
                                      </p:cBhvr>
                                      <p:tavLst>
                                        <p:tav tm="0">
                                          <p:val>
                                            <p:fltVal val="0"/>
                                          </p:val>
                                        </p:tav>
                                        <p:tav tm="100000">
                                          <p:val>
                                            <p:strVal val="#ppt_h"/>
                                          </p:val>
                                        </p:tav>
                                      </p:tavLst>
                                    </p:anim>
                                    <p:animEffect transition="in" filter="fade">
                                      <p:cBhvr>
                                        <p:cTn id="79" dur="500"/>
                                        <p:tgtEl>
                                          <p:spTgt spid="47"/>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500"/>
                                        <p:tgtEl>
                                          <p:spTgt spid="53"/>
                                        </p:tgtEl>
                                      </p:cBhvr>
                                    </p:animEffect>
                                  </p:childTnLst>
                                </p:cTn>
                              </p:par>
                              <p:par>
                                <p:cTn id="113" presetID="10" presetClass="exit" presetSubtype="0" fill="hold" nodeType="withEffect">
                                  <p:stCondLst>
                                    <p:cond delay="0"/>
                                  </p:stCondLst>
                                  <p:childTnLst>
                                    <p:animEffect transition="out" filter="fade">
                                      <p:cBhvr>
                                        <p:cTn id="114" dur="500"/>
                                        <p:tgtEl>
                                          <p:spTgt spid="53"/>
                                        </p:tgtEl>
                                      </p:cBhvr>
                                    </p:animEffect>
                                    <p:set>
                                      <p:cBhvr>
                                        <p:cTn id="115" dur="1" fill="hold">
                                          <p:stCondLst>
                                            <p:cond delay="499"/>
                                          </p:stCondLst>
                                        </p:cTn>
                                        <p:tgtEl>
                                          <p:spTgt spid="53"/>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26"/>
                                        </p:tgtEl>
                                      </p:cBhvr>
                                    </p:animEffect>
                                    <p:set>
                                      <p:cBhvr>
                                        <p:cTn id="118" dur="1" fill="hold">
                                          <p:stCondLst>
                                            <p:cond delay="499"/>
                                          </p:stCondLst>
                                        </p:cTn>
                                        <p:tgtEl>
                                          <p:spTgt spid="26"/>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47"/>
                                        </p:tgtEl>
                                      </p:cBhvr>
                                    </p:animEffect>
                                    <p:set>
                                      <p:cBhvr>
                                        <p:cTn id="121" dur="1" fill="hold">
                                          <p:stCondLst>
                                            <p:cond delay="499"/>
                                          </p:stCondLst>
                                        </p:cTn>
                                        <p:tgtEl>
                                          <p:spTgt spid="47"/>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52"/>
                                        </p:tgtEl>
                                      </p:cBhvr>
                                    </p:animEffect>
                                    <p:set>
                                      <p:cBhvr>
                                        <p:cTn id="124" dur="1" fill="hold">
                                          <p:stCondLst>
                                            <p:cond delay="499"/>
                                          </p:stCondLst>
                                        </p:cTn>
                                        <p:tgtEl>
                                          <p:spTgt spid="52"/>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36"/>
                                        </p:tgtEl>
                                      </p:cBhvr>
                                    </p:animEffect>
                                    <p:set>
                                      <p:cBhvr>
                                        <p:cTn id="127" dur="1" fill="hold">
                                          <p:stCondLst>
                                            <p:cond delay="499"/>
                                          </p:stCondLst>
                                        </p:cTn>
                                        <p:tgtEl>
                                          <p:spTgt spid="36"/>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37"/>
                                        </p:tgtEl>
                                      </p:cBhvr>
                                    </p:animEffect>
                                    <p:set>
                                      <p:cBhvr>
                                        <p:cTn id="133" dur="1" fill="hold">
                                          <p:stCondLst>
                                            <p:cond delay="499"/>
                                          </p:stCondLst>
                                        </p:cTn>
                                        <p:tgtEl>
                                          <p:spTgt spid="37"/>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39"/>
                                        </p:tgtEl>
                                      </p:cBhvr>
                                    </p:animEffect>
                                    <p:set>
                                      <p:cBhvr>
                                        <p:cTn id="136" dur="1" fill="hold">
                                          <p:stCondLst>
                                            <p:cond delay="499"/>
                                          </p:stCondLst>
                                        </p:cTn>
                                        <p:tgtEl>
                                          <p:spTgt spid="39"/>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0"/>
                                        </p:tgtEl>
                                      </p:cBhvr>
                                    </p:animEffect>
                                    <p:set>
                                      <p:cBhvr>
                                        <p:cTn id="13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0" restart="whenNotActive" fill="hold" evtFilter="cancelBubble" nodeType="interactiveSeq">
                <p:stCondLst>
                  <p:cond evt="onClick" delay="0">
                    <p:tgtEl>
                      <p:spTgt spid="26"/>
                    </p:tgtEl>
                  </p:cond>
                </p:stCondLst>
                <p:endSync evt="end" delay="0">
                  <p:rtn val="all"/>
                </p:endSync>
                <p:childTnLst>
                  <p:par>
                    <p:cTn id="141" fill="hold">
                      <p:stCondLst>
                        <p:cond delay="0"/>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fade">
                                      <p:cBhvr>
                                        <p:cTn id="145" dur="500"/>
                                        <p:tgtEl>
                                          <p:spTgt spid="39"/>
                                        </p:tgtEl>
                                      </p:cBhvr>
                                    </p:animEffect>
                                  </p:childTnLst>
                                  <p:subTnLst>
                                    <p:audio>
                                      <p:cMediaNode>
                                        <p:cTn display="0" masterRel="sameClick">
                                          <p:stCondLst>
                                            <p:cond evt="begin" delay="0">
                                              <p:tn val="1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6" restart="whenNotActive" fill="hold" evtFilter="cancelBubble" nodeType="interactiveSeq">
                <p:stCondLst>
                  <p:cond evt="onClick" delay="0">
                    <p:tgtEl>
                      <p:spTgt spid="31"/>
                    </p:tgtEl>
                  </p:cond>
                </p:stCondLst>
                <p:endSync evt="end" delay="0">
                  <p:rtn val="all"/>
                </p:endSync>
                <p:childTnLst>
                  <p:par>
                    <p:cTn id="147" fill="hold">
                      <p:stCondLst>
                        <p:cond delay="0"/>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0"/>
                                        </p:tgtEl>
                                        <p:attrNameLst>
                                          <p:attrName>style.visibility</p:attrName>
                                        </p:attrNameLst>
                                      </p:cBhvr>
                                      <p:to>
                                        <p:strVal val="visible"/>
                                      </p:to>
                                    </p:set>
                                    <p:animEffect transition="in" filter="fade">
                                      <p:cBhvr>
                                        <p:cTn id="151" dur="500"/>
                                        <p:tgtEl>
                                          <p:spTgt spid="40"/>
                                        </p:tgtEl>
                                      </p:cBhvr>
                                    </p:animEffect>
                                  </p:childTnLst>
                                  <p:subTnLst>
                                    <p:audio>
                                      <p:cMediaNode>
                                        <p:cTn display="0" masterRel="sameClick">
                                          <p:stCondLst>
                                            <p:cond evt="begin" delay="0">
                                              <p:tn val="14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52" restart="whenNotActive" fill="hold" evtFilter="cancelBubble" nodeType="interactiveSeq">
                <p:stCondLst>
                  <p:cond evt="onClick" delay="0">
                    <p:tgtEl>
                      <p:spTgt spid="47"/>
                    </p:tgtEl>
                  </p:cond>
                </p:stCondLst>
                <p:endSync evt="end" delay="0">
                  <p:rtn val="all"/>
                </p:endSync>
                <p:childTnLst>
                  <p:par>
                    <p:cTn id="153" fill="hold">
                      <p:stCondLst>
                        <p:cond delay="0"/>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53"/>
                                        </p:tgtEl>
                                        <p:attrNameLst>
                                          <p:attrName>style.visibility</p:attrName>
                                        </p:attrNameLst>
                                      </p:cBhvr>
                                      <p:to>
                                        <p:strVal val="visible"/>
                                      </p:to>
                                    </p:set>
                                    <p:animEffect transition="in" filter="fade">
                                      <p:cBhvr>
                                        <p:cTn id="157" dur="500"/>
                                        <p:tgtEl>
                                          <p:spTgt spid="53"/>
                                        </p:tgtEl>
                                      </p:cBhvr>
                                    </p:animEffect>
                                  </p:childTnLst>
                                  <p:subTnLst>
                                    <p:audio>
                                      <p:cMediaNode>
                                        <p:cTn display="0" masterRel="sameClick">
                                          <p:stCondLst>
                                            <p:cond evt="begin" delay="0">
                                              <p:tn val="15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7"/>
                  </p:tgtEl>
                </p:cond>
              </p:nextCondLst>
            </p:seq>
          </p:childTnLst>
        </p:cTn>
      </p:par>
    </p:tnLst>
    <p:bldLst>
      <p:bldP spid="24" grpId="0"/>
      <p:bldP spid="25" grpId="0"/>
      <p:bldP spid="25" grpId="1"/>
      <p:bldP spid="36" grpId="0"/>
      <p:bldP spid="36" grpId="1"/>
      <p:bldP spid="37" grpId="0"/>
      <p:bldP spid="37" grpId="1"/>
      <p:bldP spid="52" grpId="0"/>
      <p:bldP spid="5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1462082" y="336633"/>
            <a:ext cx="2930620" cy="895487"/>
          </a:xfrm>
          <a:prstGeom prst="roundRect">
            <a:avLst/>
          </a:prstGeom>
          <a:solidFill>
            <a:srgbClr val="985C0C"/>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1308008" y="217363"/>
            <a:ext cx="2998816" cy="897573"/>
          </a:xfrm>
          <a:prstGeom prst="roundRect">
            <a:avLst/>
          </a:prstGeom>
          <a:solidFill>
            <a:schemeClr val="bg1"/>
          </a:solidFill>
          <a:ln w="38100">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40826" y="373761"/>
            <a:ext cx="3640318" cy="584775"/>
          </a:xfrm>
          <a:prstGeom prst="rect">
            <a:avLst/>
          </a:prstGeom>
          <a:noFill/>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
        <p:nvSpPr>
          <p:cNvPr id="4" name="Rectangle: Rounded Corners 3"/>
          <p:cNvSpPr/>
          <p:nvPr/>
        </p:nvSpPr>
        <p:spPr>
          <a:xfrm>
            <a:off x="4160520" y="804672"/>
            <a:ext cx="7900416" cy="5608693"/>
          </a:xfrm>
          <a:prstGeom prst="roundRect">
            <a:avLst/>
          </a:prstGeom>
          <a:ln>
            <a:solidFill>
              <a:srgbClr val="985C0C"/>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2" name="Picture 5" descr="HCT theo doi MT Dong Khe (Cao Ba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963" y="958536"/>
            <a:ext cx="4766154" cy="3304571"/>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110929" y="4340677"/>
            <a:ext cx="6739695"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Hồ</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mặt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trận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dịch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nào</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110929" y="5441020"/>
            <a:ext cx="6739695" cy="584775"/>
          </a:xfrm>
          <a:prstGeom prst="rect">
            <a:avLst/>
          </a:prstGeom>
          <a:noFill/>
        </p:spPr>
        <p:txBody>
          <a:bodyPr wrap="square" rtlCol="0">
            <a:spAutoFit/>
          </a:bodyPr>
          <a:lstStyle/>
          <a:p>
            <a:r>
              <a:rPr lang="en-US" altLang="en-US" sz="3200" dirty="0" err="1">
                <a:latin typeface="Times New Roman" panose="02020603050405020304" pitchFamily="18" charset="0"/>
                <a:cs typeface="Times New Roman" panose="02020603050405020304" pitchFamily="18" charset="0"/>
              </a:rPr>
              <a:t>Chiến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dịch</a:t>
            </a:r>
            <a:r>
              <a:rPr lang="en-US" altLang="en-US" sz="3200" dirty="0">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Biên</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giới</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thu</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đông</a:t>
            </a:r>
            <a:r>
              <a:rPr lang="en-US" altLang="en-US" sz="3200" b="1" i="1" dirty="0">
                <a:solidFill>
                  <a:srgbClr val="FF0000"/>
                </a:solidFill>
                <a:latin typeface="Times New Roman" panose="02020603050405020304" pitchFamily="18" charset="0"/>
                <a:cs typeface="Times New Roman" panose="02020603050405020304" pitchFamily="18" charset="0"/>
              </a:rPr>
              <a:t> -1950</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Arrow: Right 4"/>
          <p:cNvSpPr/>
          <p:nvPr/>
        </p:nvSpPr>
        <p:spPr>
          <a:xfrm>
            <a:off x="4306824" y="5632704"/>
            <a:ext cx="704088" cy="310896"/>
          </a:xfrm>
          <a:prstGeom prst="rightArrow">
            <a:avLst/>
          </a:prstGeom>
          <a:solidFill>
            <a:srgbClr val="985C0C"/>
          </a:solidFill>
          <a:ln>
            <a:solidFill>
              <a:srgbClr val="985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down)">
                                      <p:cBhvr>
                                        <p:cTn id="69" dur="580">
                                          <p:stCondLst>
                                            <p:cond delay="0"/>
                                          </p:stCondLst>
                                        </p:cTn>
                                        <p:tgtEl>
                                          <p:spTgt spid="13"/>
                                        </p:tgtEl>
                                      </p:cBhvr>
                                    </p:animEffect>
                                    <p:anim calcmode="lin" valueType="num">
                                      <p:cBhvr>
                                        <p:cTn id="7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75" dur="26">
                                          <p:stCondLst>
                                            <p:cond delay="650"/>
                                          </p:stCondLst>
                                        </p:cTn>
                                        <p:tgtEl>
                                          <p:spTgt spid="13"/>
                                        </p:tgtEl>
                                      </p:cBhvr>
                                      <p:to x="100000" y="60000"/>
                                    </p:animScale>
                                    <p:animScale>
                                      <p:cBhvr>
                                        <p:cTn id="76" dur="166" decel="50000">
                                          <p:stCondLst>
                                            <p:cond delay="676"/>
                                          </p:stCondLst>
                                        </p:cTn>
                                        <p:tgtEl>
                                          <p:spTgt spid="13"/>
                                        </p:tgtEl>
                                      </p:cBhvr>
                                      <p:to x="100000" y="100000"/>
                                    </p:animScale>
                                    <p:animScale>
                                      <p:cBhvr>
                                        <p:cTn id="77" dur="26">
                                          <p:stCondLst>
                                            <p:cond delay="1312"/>
                                          </p:stCondLst>
                                        </p:cTn>
                                        <p:tgtEl>
                                          <p:spTgt spid="13"/>
                                        </p:tgtEl>
                                      </p:cBhvr>
                                      <p:to x="100000" y="80000"/>
                                    </p:animScale>
                                    <p:animScale>
                                      <p:cBhvr>
                                        <p:cTn id="78" dur="166" decel="50000">
                                          <p:stCondLst>
                                            <p:cond delay="1338"/>
                                          </p:stCondLst>
                                        </p:cTn>
                                        <p:tgtEl>
                                          <p:spTgt spid="13"/>
                                        </p:tgtEl>
                                      </p:cBhvr>
                                      <p:to x="100000" y="100000"/>
                                    </p:animScale>
                                    <p:animScale>
                                      <p:cBhvr>
                                        <p:cTn id="79" dur="26">
                                          <p:stCondLst>
                                            <p:cond delay="1642"/>
                                          </p:stCondLst>
                                        </p:cTn>
                                        <p:tgtEl>
                                          <p:spTgt spid="13"/>
                                        </p:tgtEl>
                                      </p:cBhvr>
                                      <p:to x="100000" y="90000"/>
                                    </p:animScale>
                                    <p:animScale>
                                      <p:cBhvr>
                                        <p:cTn id="80" dur="166" decel="50000">
                                          <p:stCondLst>
                                            <p:cond delay="1668"/>
                                          </p:stCondLst>
                                        </p:cTn>
                                        <p:tgtEl>
                                          <p:spTgt spid="13"/>
                                        </p:tgtEl>
                                      </p:cBhvr>
                                      <p:to x="100000" y="100000"/>
                                    </p:animScale>
                                    <p:animScale>
                                      <p:cBhvr>
                                        <p:cTn id="81" dur="26">
                                          <p:stCondLst>
                                            <p:cond delay="1808"/>
                                          </p:stCondLst>
                                        </p:cTn>
                                        <p:tgtEl>
                                          <p:spTgt spid="13"/>
                                        </p:tgtEl>
                                      </p:cBhvr>
                                      <p:to x="100000" y="95000"/>
                                    </p:animScale>
                                    <p:animScale>
                                      <p:cBhvr>
                                        <p:cTn id="82" dur="166" decel="50000">
                                          <p:stCondLst>
                                            <p:cond delay="1834"/>
                                          </p:stCondLst>
                                        </p:cTn>
                                        <p:tgtEl>
                                          <p:spTgt spid="13"/>
                                        </p:tgtEl>
                                      </p:cBhvr>
                                      <p:to x="100000" y="100000"/>
                                    </p:animScale>
                                  </p:childTnLst>
                                  <p:subTnLst>
                                    <p:audio>
                                      <p:cMediaNode>
                                        <p:cTn display="0" masterRel="sameClick">
                                          <p:stCondLst>
                                            <p:cond evt="begin" delay="0">
                                              <p:tn val="67"/>
                                            </p:cond>
                                          </p:stCondLst>
                                          <p:endCondLst>
                                            <p:cond evt="onStopAudio" delay="0">
                                              <p:tgtEl>
                                                <p:sldTgt/>
                                              </p:tgtEl>
                                            </p:cond>
                                          </p:endCondLst>
                                        </p:cTn>
                                        <p:tgtEl>
                                          <p:sndTgt r:embed="rId2" name="arrow.wav"/>
                                        </p:tgtEl>
                                      </p:cMediaNode>
                                    </p:audio>
                                  </p:sub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down)">
                                      <p:cBhvr>
                                        <p:cTn id="87" dur="580">
                                          <p:stCondLst>
                                            <p:cond delay="0"/>
                                          </p:stCondLst>
                                        </p:cTn>
                                        <p:tgtEl>
                                          <p:spTgt spid="14"/>
                                        </p:tgtEl>
                                      </p:cBhvr>
                                    </p:animEffect>
                                    <p:anim calcmode="lin" valueType="num">
                                      <p:cBhvr>
                                        <p:cTn id="8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3" dur="26">
                                          <p:stCondLst>
                                            <p:cond delay="650"/>
                                          </p:stCondLst>
                                        </p:cTn>
                                        <p:tgtEl>
                                          <p:spTgt spid="14"/>
                                        </p:tgtEl>
                                      </p:cBhvr>
                                      <p:to x="100000" y="60000"/>
                                    </p:animScale>
                                    <p:animScale>
                                      <p:cBhvr>
                                        <p:cTn id="94" dur="166" decel="50000">
                                          <p:stCondLst>
                                            <p:cond delay="676"/>
                                          </p:stCondLst>
                                        </p:cTn>
                                        <p:tgtEl>
                                          <p:spTgt spid="14"/>
                                        </p:tgtEl>
                                      </p:cBhvr>
                                      <p:to x="100000" y="100000"/>
                                    </p:animScale>
                                    <p:animScale>
                                      <p:cBhvr>
                                        <p:cTn id="95" dur="26">
                                          <p:stCondLst>
                                            <p:cond delay="1312"/>
                                          </p:stCondLst>
                                        </p:cTn>
                                        <p:tgtEl>
                                          <p:spTgt spid="14"/>
                                        </p:tgtEl>
                                      </p:cBhvr>
                                      <p:to x="100000" y="80000"/>
                                    </p:animScale>
                                    <p:animScale>
                                      <p:cBhvr>
                                        <p:cTn id="96" dur="166" decel="50000">
                                          <p:stCondLst>
                                            <p:cond delay="1338"/>
                                          </p:stCondLst>
                                        </p:cTn>
                                        <p:tgtEl>
                                          <p:spTgt spid="14"/>
                                        </p:tgtEl>
                                      </p:cBhvr>
                                      <p:to x="100000" y="100000"/>
                                    </p:animScale>
                                    <p:animScale>
                                      <p:cBhvr>
                                        <p:cTn id="97" dur="26">
                                          <p:stCondLst>
                                            <p:cond delay="1642"/>
                                          </p:stCondLst>
                                        </p:cTn>
                                        <p:tgtEl>
                                          <p:spTgt spid="14"/>
                                        </p:tgtEl>
                                      </p:cBhvr>
                                      <p:to x="100000" y="90000"/>
                                    </p:animScale>
                                    <p:animScale>
                                      <p:cBhvr>
                                        <p:cTn id="98" dur="166" decel="50000">
                                          <p:stCondLst>
                                            <p:cond delay="1668"/>
                                          </p:stCondLst>
                                        </p:cTn>
                                        <p:tgtEl>
                                          <p:spTgt spid="14"/>
                                        </p:tgtEl>
                                      </p:cBhvr>
                                      <p:to x="100000" y="100000"/>
                                    </p:animScale>
                                    <p:animScale>
                                      <p:cBhvr>
                                        <p:cTn id="99" dur="26">
                                          <p:stCondLst>
                                            <p:cond delay="1808"/>
                                          </p:stCondLst>
                                        </p:cTn>
                                        <p:tgtEl>
                                          <p:spTgt spid="14"/>
                                        </p:tgtEl>
                                      </p:cBhvr>
                                      <p:to x="100000" y="95000"/>
                                    </p:animScale>
                                    <p:animScale>
                                      <p:cBhvr>
                                        <p:cTn id="100" dur="166" decel="50000">
                                          <p:stCondLst>
                                            <p:cond delay="1834"/>
                                          </p:stCondLst>
                                        </p:cTn>
                                        <p:tgtEl>
                                          <p:spTgt spid="14"/>
                                        </p:tgtEl>
                                      </p:cBhvr>
                                      <p:to x="100000" y="100000"/>
                                    </p:animScale>
                                  </p:childTnLst>
                                  <p:subTnLst>
                                    <p:audio>
                                      <p:cMediaNode>
                                        <p:cTn display="0" masterRel="sameClick">
                                          <p:stCondLst>
                                            <p:cond evt="begin" delay="0">
                                              <p:tn val="8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p:bldP spid="4"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a:fillRect/>
          </a:stretch>
        </p:blipFill>
        <p:spPr>
          <a:xfrm>
            <a:off x="8587408" y="-397738"/>
            <a:ext cx="2932079" cy="2730120"/>
          </a:xfrm>
          <a:prstGeom prst="rect">
            <a:avLst/>
          </a:prstGeom>
        </p:spPr>
      </p:pic>
      <p:sp>
        <p:nvSpPr>
          <p:cNvPr id="2" name="Rectangle 1"/>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a:fillRect/>
          </a:stretch>
        </p:blipFill>
        <p:spPr>
          <a:xfrm>
            <a:off x="7566991" y="-77230"/>
            <a:ext cx="1671812" cy="2409612"/>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0833E-6 0.1757 L -0.08489 0.27824 " pathEditMode="relative" rAng="0" ptsTypes="AA">
                                      <p:cBhvr>
                                        <p:cTn id="6" dur="2000" fill="hold"/>
                                        <p:tgtEl>
                                          <p:spTgt spid="27"/>
                                        </p:tgtEl>
                                        <p:attrNameLst>
                                          <p:attrName>ppt_x</p:attrName>
                                          <p:attrName>ppt_y</p:attrName>
                                        </p:attrNameLst>
                                      </p:cBhvr>
                                      <p:rCtr x="-4245" y="5116"/>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128413" y="2354636"/>
            <a:ext cx="7098058" cy="865171"/>
            <a:chOff x="4176677" y="2781621"/>
            <a:chExt cx="7098058" cy="1012421"/>
          </a:xfrm>
        </p:grpSpPr>
        <p:sp>
          <p:nvSpPr>
            <p:cNvPr id="16" name="Rectangle: Rounded Corners 15"/>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80"/>
            <a:ext cx="8308801" cy="2003862"/>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4096864" y="426677"/>
            <a:ext cx="7787765" cy="2062103"/>
          </a:xfrm>
          <a:prstGeom prst="rect">
            <a:avLst/>
          </a:prstGeom>
          <a:noFill/>
        </p:spPr>
        <p:txBody>
          <a:bodyPr wrap="square" rtlCol="0">
            <a:spAutoFit/>
          </a:bodyPr>
          <a:lstStyle/>
          <a:p>
            <a:r>
              <a:rPr lang="vi-VN" sz="3200" dirty="0">
                <a:latin typeface="Times New Roman" panose="02020603050405020304" pitchFamily="18" charset="0"/>
                <a:cs typeface="Times New Roman" panose="02020603050405020304" pitchFamily="18" charset="0"/>
              </a:rPr>
              <a:t>Câu 6: Tháng 10 -1947, thực dân Pháp huy động lực lượng lớn, chia làm mấy mũi tấn công lên Việt Bắc?</a:t>
            </a:r>
          </a:p>
          <a:p>
            <a:endParaRPr lang="en-US" sz="3200" dirty="0">
              <a:latin typeface="VNI-Avo" pitchFamily="2" charset="0"/>
            </a:endParaRPr>
          </a:p>
        </p:txBody>
      </p:sp>
      <p:sp>
        <p:nvSpPr>
          <p:cNvPr id="25" name="TextBox 24"/>
          <p:cNvSpPr txBox="1"/>
          <p:nvPr/>
        </p:nvSpPr>
        <p:spPr>
          <a:xfrm>
            <a:off x="5391440" y="2356834"/>
            <a:ext cx="1207986"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3 </a:t>
            </a:r>
            <a:r>
              <a:rPr lang="en-US" sz="3200" dirty="0" err="1">
                <a:latin typeface="Times New Roman" panose="02020603050405020304" pitchFamily="18" charset="0"/>
                <a:cs typeface="Times New Roman" panose="02020603050405020304" pitchFamily="18" charset="0"/>
              </a:rPr>
              <a:t>mũi</a:t>
            </a:r>
            <a:endParaRPr lang="en-US" sz="32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4176676" y="3394017"/>
            <a:ext cx="7098058" cy="865171"/>
            <a:chOff x="4176677" y="2781621"/>
            <a:chExt cx="7098058" cy="1012421"/>
          </a:xfrm>
        </p:grpSpPr>
        <p:sp>
          <p:nvSpPr>
            <p:cNvPr id="27" name="Rectangle: Rounded Corners 26"/>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147409" y="4440495"/>
            <a:ext cx="7098058" cy="865171"/>
            <a:chOff x="4176677" y="2781621"/>
            <a:chExt cx="7098058" cy="1012421"/>
          </a:xfrm>
        </p:grpSpPr>
        <p:sp>
          <p:nvSpPr>
            <p:cNvPr id="32" name="Rectangle: Rounded Corners 31"/>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439703" y="3464103"/>
            <a:ext cx="1317713"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4 </a:t>
            </a:r>
            <a:r>
              <a:rPr lang="en-US" sz="3200" dirty="0" err="1">
                <a:latin typeface="Times New Roman" panose="02020603050405020304" pitchFamily="18" charset="0"/>
                <a:cs typeface="Times New Roman" panose="02020603050405020304" pitchFamily="18" charset="0"/>
              </a:rPr>
              <a:t>mũi</a:t>
            </a:r>
            <a:endParaRPr lang="en-US" sz="32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5466682" y="4482519"/>
            <a:ext cx="1618357"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5 </a:t>
            </a:r>
            <a:r>
              <a:rPr lang="en-US" sz="3200" dirty="0" err="1">
                <a:latin typeface="Times New Roman" panose="02020603050405020304" pitchFamily="18" charset="0"/>
                <a:cs typeface="Times New Roman" panose="02020603050405020304" pitchFamily="18" charset="0"/>
              </a:rPr>
              <a:t>mũi</a:t>
            </a:r>
            <a:endParaRPr lang="en-US" sz="3200" dirty="0">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9865511" y="2019765"/>
            <a:ext cx="1527252" cy="1239741"/>
          </a:xfrm>
          <a:prstGeom prst="rect">
            <a:avLst/>
          </a:prstGeom>
        </p:spPr>
      </p:pic>
      <p:pic>
        <p:nvPicPr>
          <p:cNvPr id="39" name="Picture 3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109332" y="3315660"/>
            <a:ext cx="1136135" cy="922253"/>
          </a:xfrm>
          <a:prstGeom prst="rect">
            <a:avLst/>
          </a:prstGeom>
        </p:spPr>
      </p:pic>
      <p:pic>
        <p:nvPicPr>
          <p:cNvPr id="40" name="Picture 39"/>
          <p:cNvPicPr>
            <a:picLocks noChangeAspect="1"/>
          </p:cNvPicPr>
          <p:nvPr/>
        </p:nvPicPr>
        <p:blipFill>
          <a:blip r:embed="rId9"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061069" y="4383414"/>
            <a:ext cx="1136135" cy="922253"/>
          </a:xfrm>
          <a:prstGeom prst="rect">
            <a:avLst/>
          </a:prstGeom>
        </p:spPr>
      </p:pic>
      <p:pic>
        <p:nvPicPr>
          <p:cNvPr id="41" name="Picture 40"/>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2" name="Group 41"/>
          <p:cNvGrpSpPr/>
          <p:nvPr/>
        </p:nvGrpSpPr>
        <p:grpSpPr>
          <a:xfrm>
            <a:off x="4176676" y="5424577"/>
            <a:ext cx="7098058" cy="865171"/>
            <a:chOff x="4176677" y="2781621"/>
            <a:chExt cx="7098058" cy="1012421"/>
          </a:xfrm>
        </p:grpSpPr>
        <p:sp>
          <p:nvSpPr>
            <p:cNvPr id="43" name="Rectangle: Rounded Corners 42"/>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D</a:t>
              </a:r>
            </a:p>
          </p:txBody>
        </p:sp>
        <p:cxnSp>
          <p:nvCxnSpPr>
            <p:cNvPr id="46" name="Straight Connector 45"/>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495949" y="5466601"/>
            <a:ext cx="1618357"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6 </a:t>
            </a:r>
            <a:r>
              <a:rPr lang="en-US" sz="3200" dirty="0" err="1">
                <a:latin typeface="Times New Roman" panose="02020603050405020304" pitchFamily="18" charset="0"/>
                <a:cs typeface="Times New Roman" panose="02020603050405020304" pitchFamily="18" charset="0"/>
              </a:rPr>
              <a:t>mũi</a:t>
            </a:r>
            <a:endParaRPr lang="en-US" sz="3200" dirty="0">
              <a:latin typeface="Times New Roman" panose="02020603050405020304" pitchFamily="18" charset="0"/>
              <a:cs typeface="Times New Roman" panose="02020603050405020304" pitchFamily="18" charset="0"/>
            </a:endParaRPr>
          </a:p>
        </p:txBody>
      </p:sp>
      <p:pic>
        <p:nvPicPr>
          <p:cNvPr id="48" name="Picture 47"/>
          <p:cNvPicPr>
            <a:picLocks noChangeAspect="1"/>
          </p:cNvPicPr>
          <p:nvPr/>
        </p:nvPicPr>
        <p:blipFill>
          <a:blip r:embed="rId9"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090336" y="5367496"/>
            <a:ext cx="1136135" cy="9222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500"/>
                                        <p:tgtEl>
                                          <p:spTgt spid="48"/>
                                        </p:tgtEl>
                                      </p:cBhvr>
                                    </p:animEffect>
                                  </p:childTnLst>
                                </p:cTn>
                              </p:par>
                              <p:par>
                                <p:cTn id="110" presetID="10" presetClass="entr" presetSubtype="0" fill="hold" nodeType="with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500"/>
                                        <p:tgtEl>
                                          <p:spTgt spid="40"/>
                                        </p:tgtEl>
                                      </p:cBhvr>
                                    </p:animEffect>
                                  </p:childTnLst>
                                </p:cTn>
                              </p:par>
                            </p:childTnLst>
                          </p:cTn>
                        </p:par>
                        <p:par>
                          <p:cTn id="113" fill="hold">
                            <p:stCondLst>
                              <p:cond delay="1500"/>
                            </p:stCondLst>
                            <p:childTnLst>
                              <p:par>
                                <p:cTn id="114" presetID="10" presetClass="exit" presetSubtype="0" fill="hold" nodeType="afterEffect">
                                  <p:stCondLst>
                                    <p:cond delay="0"/>
                                  </p:stCondLst>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36"/>
                                        </p:tgtEl>
                                      </p:cBhvr>
                                    </p:animEffect>
                                    <p:set>
                                      <p:cBhvr>
                                        <p:cTn id="119" dur="1" fill="hold">
                                          <p:stCondLst>
                                            <p:cond delay="499"/>
                                          </p:stCondLst>
                                        </p:cTn>
                                        <p:tgtEl>
                                          <p:spTgt spid="3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2"/>
                                        </p:tgtEl>
                                      </p:cBhvr>
                                    </p:animEffect>
                                    <p:set>
                                      <p:cBhvr>
                                        <p:cTn id="122" dur="1" fill="hold">
                                          <p:stCondLst>
                                            <p:cond delay="499"/>
                                          </p:stCondLst>
                                        </p:cTn>
                                        <p:tgtEl>
                                          <p:spTgt spid="42"/>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47"/>
                                        </p:tgtEl>
                                      </p:cBhvr>
                                    </p:animEffect>
                                    <p:set>
                                      <p:cBhvr>
                                        <p:cTn id="125" dur="1" fill="hold">
                                          <p:stCondLst>
                                            <p:cond delay="499"/>
                                          </p:stCondLst>
                                        </p:cTn>
                                        <p:tgtEl>
                                          <p:spTgt spid="4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48"/>
                                        </p:tgtEl>
                                      </p:cBhvr>
                                    </p:animEffect>
                                    <p:set>
                                      <p:cBhvr>
                                        <p:cTn id="128" dur="1" fill="hold">
                                          <p:stCondLst>
                                            <p:cond delay="499"/>
                                          </p:stCondLst>
                                        </p:cTn>
                                        <p:tgtEl>
                                          <p:spTgt spid="48"/>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31"/>
                                        </p:tgtEl>
                                      </p:cBhvr>
                                    </p:animEffect>
                                    <p:set>
                                      <p:cBhvr>
                                        <p:cTn id="131" dur="1" fill="hold">
                                          <p:stCondLst>
                                            <p:cond delay="499"/>
                                          </p:stCondLst>
                                        </p:cTn>
                                        <p:tgtEl>
                                          <p:spTgt spid="31"/>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37"/>
                                        </p:tgtEl>
                                      </p:cBhvr>
                                    </p:animEffect>
                                    <p:set>
                                      <p:cBhvr>
                                        <p:cTn id="134" dur="1" fill="hold">
                                          <p:stCondLst>
                                            <p:cond delay="499"/>
                                          </p:stCondLst>
                                        </p:cTn>
                                        <p:tgtEl>
                                          <p:spTgt spid="37"/>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39"/>
                                        </p:tgtEl>
                                      </p:cBhvr>
                                    </p:animEffect>
                                    <p:set>
                                      <p:cBhvr>
                                        <p:cTn id="137" dur="1" fill="hold">
                                          <p:stCondLst>
                                            <p:cond delay="499"/>
                                          </p:stCondLst>
                                        </p:cTn>
                                        <p:tgtEl>
                                          <p:spTgt spid="39"/>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40"/>
                                        </p:tgtEl>
                                      </p:cBhvr>
                                    </p:animEffect>
                                    <p:set>
                                      <p:cBhvr>
                                        <p:cTn id="14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1" restart="whenNotActive" fill="hold" evtFilter="cancelBubble" nodeType="interactiveSeq">
                <p:stCondLst>
                  <p:cond evt="onClick" delay="0">
                    <p:tgtEl>
                      <p:spTgt spid="26"/>
                    </p:tgtEl>
                  </p:cond>
                </p:stCondLst>
                <p:endSync evt="end" delay="0">
                  <p:rtn val="all"/>
                </p:endSync>
                <p:childTnLst>
                  <p:par>
                    <p:cTn id="142" fill="hold">
                      <p:stCondLst>
                        <p:cond delay="0"/>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fade">
                                      <p:cBhvr>
                                        <p:cTn id="146" dur="500"/>
                                        <p:tgtEl>
                                          <p:spTgt spid="39"/>
                                        </p:tgtEl>
                                      </p:cBhvr>
                                    </p:animEffect>
                                  </p:childTnLst>
                                  <p:subTnLst>
                                    <p:audio>
                                      <p:cMediaNode>
                                        <p:cTn display="0" masterRel="sameClick">
                                          <p:stCondLst>
                                            <p:cond evt="begin" delay="0">
                                              <p:tn val="14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7" restart="whenNotActive" fill="hold" evtFilter="cancelBubble" nodeType="interactiveSeq">
                <p:stCondLst>
                  <p:cond evt="onClick" delay="0">
                    <p:tgtEl>
                      <p:spTgt spid="31"/>
                    </p:tgtEl>
                  </p:cond>
                </p:stCondLst>
                <p:endSync evt="end" delay="0">
                  <p:rtn val="all"/>
                </p:endSync>
                <p:childTnLst>
                  <p:par>
                    <p:cTn id="148" fill="hold">
                      <p:stCondLst>
                        <p:cond delay="0"/>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childTnLst>
                                  <p:subTnLst>
                                    <p:audio>
                                      <p:cMediaNode>
                                        <p:cTn display="0" masterRel="sameClick">
                                          <p:stCondLst>
                                            <p:cond evt="begin" delay="0">
                                              <p:tn val="15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53" restart="whenNotActive" fill="hold" evtFilter="cancelBubble" nodeType="interactiveSeq">
                <p:stCondLst>
                  <p:cond evt="onClick" delay="0">
                    <p:tgtEl>
                      <p:spTgt spid="42"/>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fade">
                                      <p:cBhvr>
                                        <p:cTn id="158" dur="500"/>
                                        <p:tgtEl>
                                          <p:spTgt spid="48"/>
                                        </p:tgtEl>
                                      </p:cBhvr>
                                    </p:animEffect>
                                  </p:childTnLst>
                                  <p:subTnLst>
                                    <p:audio>
                                      <p:cMediaNode>
                                        <p:cTn display="0" masterRel="sameClick">
                                          <p:stCondLst>
                                            <p:cond evt="begin" delay="0">
                                              <p:tn val="15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2"/>
                  </p:tgtEl>
                </p:cond>
              </p:nextCondLst>
            </p:seq>
          </p:childTnLst>
        </p:cTn>
      </p:par>
    </p:tnLst>
    <p:bldLst>
      <p:bldP spid="24" grpId="0"/>
      <p:bldP spid="25" grpId="0"/>
      <p:bldP spid="25" grpId="1"/>
      <p:bldP spid="36" grpId="0"/>
      <p:bldP spid="36" grpId="1"/>
      <p:bldP spid="37" grpId="0"/>
      <p:bldP spid="37" grpId="1"/>
      <p:bldP spid="47" grpId="0"/>
      <p:bldP spid="47"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a:fillRect/>
          </a:stretch>
        </p:blipFill>
        <p:spPr>
          <a:xfrm>
            <a:off x="8587408" y="-397738"/>
            <a:ext cx="2932079" cy="2730120"/>
          </a:xfrm>
          <a:prstGeom prst="rect">
            <a:avLst/>
          </a:prstGeom>
        </p:spPr>
      </p:pic>
      <p:sp>
        <p:nvSpPr>
          <p:cNvPr id="2" name="Rectangle 1"/>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a:fillRect/>
          </a:stretch>
        </p:blipFill>
        <p:spPr>
          <a:xfrm>
            <a:off x="6388638" y="1778076"/>
            <a:ext cx="1671812" cy="2409612"/>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6966 0.00949 L -0.16849 -0.0368 " pathEditMode="relative" rAng="0" ptsTypes="AA">
                                      <p:cBhvr>
                                        <p:cTn id="6" dur="2000" fill="hold"/>
                                        <p:tgtEl>
                                          <p:spTgt spid="27"/>
                                        </p:tgtEl>
                                        <p:attrNameLst>
                                          <p:attrName>ppt_x</p:attrName>
                                          <p:attrName>ppt_y</p:attrName>
                                        </p:attrNameLst>
                                      </p:cBhvr>
                                      <p:rCtr x="-4948" y="-2315"/>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81229" y="4223652"/>
            <a:ext cx="7752520" cy="877268"/>
            <a:chOff x="4176677" y="2781621"/>
            <a:chExt cx="7098058" cy="1012421"/>
          </a:xfrm>
        </p:grpSpPr>
        <p:sp>
          <p:nvSpPr>
            <p:cNvPr id="16" name="Rectangle: Rounded Corners 15"/>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1767325"/>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4070349" y="538092"/>
            <a:ext cx="8074799"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7: Thu –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1947,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5138024" y="4411922"/>
            <a:ext cx="6510859"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Mồ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a:t>
            </a:r>
          </a:p>
        </p:txBody>
      </p:sp>
      <p:grpSp>
        <p:nvGrpSpPr>
          <p:cNvPr id="26" name="Group 25"/>
          <p:cNvGrpSpPr/>
          <p:nvPr/>
        </p:nvGrpSpPr>
        <p:grpSpPr>
          <a:xfrm>
            <a:off x="3836347" y="2076276"/>
            <a:ext cx="7767654" cy="877268"/>
            <a:chOff x="4176677" y="2781621"/>
            <a:chExt cx="7098058" cy="1012421"/>
          </a:xfrm>
        </p:grpSpPr>
        <p:sp>
          <p:nvSpPr>
            <p:cNvPr id="27" name="Rectangle: Rounded Corners 26"/>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836347" y="3154954"/>
            <a:ext cx="7767654" cy="877268"/>
            <a:chOff x="4176677" y="2781621"/>
            <a:chExt cx="7098058" cy="1012421"/>
          </a:xfrm>
        </p:grpSpPr>
        <p:sp>
          <p:nvSpPr>
            <p:cNvPr id="32" name="Rectangle: Rounded Corners 31"/>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093142" y="2239117"/>
            <a:ext cx="582617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a:t>
            </a:r>
          </a:p>
        </p:txBody>
      </p:sp>
      <p:sp>
        <p:nvSpPr>
          <p:cNvPr id="37" name="TextBox 36"/>
          <p:cNvSpPr txBox="1"/>
          <p:nvPr/>
        </p:nvSpPr>
        <p:spPr>
          <a:xfrm>
            <a:off x="5194659" y="3346766"/>
            <a:ext cx="582617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Mồ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Mỹ</a:t>
            </a:r>
            <a:r>
              <a:rPr lang="en-US" sz="3200" dirty="0">
                <a:latin typeface="Times New Roman" panose="02020603050405020304" pitchFamily="18" charset="0"/>
                <a:cs typeface="Times New Roman" panose="02020603050405020304" pitchFamily="18" charset="0"/>
              </a:rPr>
              <a:t>”</a:t>
            </a:r>
          </a:p>
        </p:txBody>
      </p:sp>
      <p:pic>
        <p:nvPicPr>
          <p:cNvPr id="38" name="Picture 3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10155694" y="4038088"/>
            <a:ext cx="1527252" cy="1323372"/>
          </a:xfrm>
          <a:prstGeom prst="rect">
            <a:avLst/>
          </a:prstGeom>
        </p:spPr>
      </p:pic>
      <p:pic>
        <p:nvPicPr>
          <p:cNvPr id="39" name="Picture 3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249810" y="1945623"/>
            <a:ext cx="1136135" cy="984467"/>
          </a:xfrm>
          <a:prstGeom prst="rect">
            <a:avLst/>
          </a:prstGeom>
        </p:spPr>
      </p:pic>
      <p:pic>
        <p:nvPicPr>
          <p:cNvPr id="40" name="Picture 39"/>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275706" y="3101227"/>
            <a:ext cx="1136135" cy="984467"/>
          </a:xfrm>
          <a:prstGeom prst="rect">
            <a:avLst/>
          </a:prstGeom>
        </p:spPr>
      </p:pic>
      <p:pic>
        <p:nvPicPr>
          <p:cNvPr id="41" name="Picture 40"/>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2" name="Group 41"/>
          <p:cNvGrpSpPr/>
          <p:nvPr/>
        </p:nvGrpSpPr>
        <p:grpSpPr>
          <a:xfrm>
            <a:off x="3881229" y="5354346"/>
            <a:ext cx="7767654" cy="877268"/>
            <a:chOff x="4176677" y="2781621"/>
            <a:chExt cx="7098058" cy="1012421"/>
          </a:xfrm>
        </p:grpSpPr>
        <p:sp>
          <p:nvSpPr>
            <p:cNvPr id="43" name="Rectangle: Rounded Corners 42"/>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D</a:t>
              </a:r>
            </a:p>
          </p:txBody>
        </p:sp>
        <p:cxnSp>
          <p:nvCxnSpPr>
            <p:cNvPr id="46" name="Straight Connector 45"/>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39541" y="5546158"/>
            <a:ext cx="5826178"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a:t>
            </a:r>
          </a:p>
        </p:txBody>
      </p:sp>
      <p:pic>
        <p:nvPicPr>
          <p:cNvPr id="48" name="Picture 47"/>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320588" y="5300619"/>
            <a:ext cx="1136135" cy="9844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childTnLst>
                          </p:cTn>
                        </p:par>
                        <p:par>
                          <p:cTn id="113" fill="hold">
                            <p:stCondLst>
                              <p:cond delay="1500"/>
                            </p:stCondLst>
                            <p:childTnLst>
                              <p:par>
                                <p:cTn id="114" presetID="10" presetClass="exit" presetSubtype="0" fill="hold" nodeType="afterEffect">
                                  <p:stCondLst>
                                    <p:cond delay="0"/>
                                  </p:stCondLst>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36"/>
                                        </p:tgtEl>
                                      </p:cBhvr>
                                    </p:animEffect>
                                    <p:set>
                                      <p:cBhvr>
                                        <p:cTn id="119" dur="1" fill="hold">
                                          <p:stCondLst>
                                            <p:cond delay="499"/>
                                          </p:stCondLst>
                                        </p:cTn>
                                        <p:tgtEl>
                                          <p:spTgt spid="3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31"/>
                                        </p:tgtEl>
                                      </p:cBhvr>
                                    </p:animEffect>
                                    <p:set>
                                      <p:cBhvr>
                                        <p:cTn id="122" dur="1" fill="hold">
                                          <p:stCondLst>
                                            <p:cond delay="499"/>
                                          </p:stCondLst>
                                        </p:cTn>
                                        <p:tgtEl>
                                          <p:spTgt spid="31"/>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37"/>
                                        </p:tgtEl>
                                      </p:cBhvr>
                                    </p:animEffect>
                                    <p:set>
                                      <p:cBhvr>
                                        <p:cTn id="125" dur="1" fill="hold">
                                          <p:stCondLst>
                                            <p:cond delay="499"/>
                                          </p:stCondLst>
                                        </p:cTn>
                                        <p:tgtEl>
                                          <p:spTgt spid="37"/>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9"/>
                                        </p:tgtEl>
                                      </p:cBhvr>
                                    </p:animEffect>
                                    <p:set>
                                      <p:cBhvr>
                                        <p:cTn id="128" dur="1" fill="hold">
                                          <p:stCondLst>
                                            <p:cond delay="499"/>
                                          </p:stCondLst>
                                        </p:cTn>
                                        <p:tgtEl>
                                          <p:spTgt spid="39"/>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40"/>
                                        </p:tgtEl>
                                      </p:cBhvr>
                                    </p:animEffect>
                                    <p:set>
                                      <p:cBhvr>
                                        <p:cTn id="131" dur="1" fill="hold">
                                          <p:stCondLst>
                                            <p:cond delay="499"/>
                                          </p:stCondLst>
                                        </p:cTn>
                                        <p:tgtEl>
                                          <p:spTgt spid="4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47"/>
                                        </p:tgtEl>
                                      </p:cBhvr>
                                    </p:animEffect>
                                    <p:set>
                                      <p:cBhvr>
                                        <p:cTn id="137" dur="1" fill="hold">
                                          <p:stCondLst>
                                            <p:cond delay="499"/>
                                          </p:stCondLst>
                                        </p:cTn>
                                        <p:tgtEl>
                                          <p:spTgt spid="4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48"/>
                                        </p:tgtEl>
                                      </p:cBhvr>
                                    </p:animEffect>
                                    <p:set>
                                      <p:cBhvr>
                                        <p:cTn id="14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1" restart="whenNotActive" fill="hold" evtFilter="cancelBubble" nodeType="interactiveSeq">
                <p:stCondLst>
                  <p:cond evt="onClick" delay="0">
                    <p:tgtEl>
                      <p:spTgt spid="26"/>
                    </p:tgtEl>
                  </p:cond>
                </p:stCondLst>
                <p:endSync evt="end" delay="0">
                  <p:rtn val="all"/>
                </p:endSync>
                <p:childTnLst>
                  <p:par>
                    <p:cTn id="142" fill="hold">
                      <p:stCondLst>
                        <p:cond delay="0"/>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fade">
                                      <p:cBhvr>
                                        <p:cTn id="146" dur="500"/>
                                        <p:tgtEl>
                                          <p:spTgt spid="39"/>
                                        </p:tgtEl>
                                      </p:cBhvr>
                                    </p:animEffect>
                                  </p:childTnLst>
                                  <p:subTnLst>
                                    <p:audio>
                                      <p:cMediaNode>
                                        <p:cTn display="0" masterRel="sameClick">
                                          <p:stCondLst>
                                            <p:cond evt="begin" delay="0">
                                              <p:tn val="14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7" restart="whenNotActive" fill="hold" evtFilter="cancelBubble" nodeType="interactiveSeq">
                <p:stCondLst>
                  <p:cond evt="onClick" delay="0">
                    <p:tgtEl>
                      <p:spTgt spid="31"/>
                    </p:tgtEl>
                  </p:cond>
                </p:stCondLst>
                <p:endSync evt="end" delay="0">
                  <p:rtn val="all"/>
                </p:endSync>
                <p:childTnLst>
                  <p:par>
                    <p:cTn id="148" fill="hold">
                      <p:stCondLst>
                        <p:cond delay="0"/>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childTnLst>
                                  <p:subTnLst>
                                    <p:audio>
                                      <p:cMediaNode>
                                        <p:cTn display="0" masterRel="sameClick">
                                          <p:stCondLst>
                                            <p:cond evt="begin" delay="0">
                                              <p:tn val="15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53" restart="whenNotActive" fill="hold" evtFilter="cancelBubble" nodeType="interactiveSeq">
                <p:stCondLst>
                  <p:cond evt="onClick" delay="0">
                    <p:tgtEl>
                      <p:spTgt spid="42"/>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fade">
                                      <p:cBhvr>
                                        <p:cTn id="158" dur="500"/>
                                        <p:tgtEl>
                                          <p:spTgt spid="48"/>
                                        </p:tgtEl>
                                      </p:cBhvr>
                                    </p:animEffect>
                                  </p:childTnLst>
                                  <p:subTnLst>
                                    <p:audio>
                                      <p:cMediaNode>
                                        <p:cTn display="0" masterRel="sameClick">
                                          <p:stCondLst>
                                            <p:cond evt="begin" delay="0">
                                              <p:tn val="15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2"/>
                  </p:tgtEl>
                </p:cond>
              </p:nextCondLst>
            </p:seq>
          </p:childTnLst>
        </p:cTn>
      </p:par>
    </p:tnLst>
    <p:bldLst>
      <p:bldP spid="24" grpId="0"/>
      <p:bldP spid="25" grpId="0"/>
      <p:bldP spid="25" grpId="1"/>
      <p:bldP spid="36" grpId="0"/>
      <p:bldP spid="36" grpId="1"/>
      <p:bldP spid="37" grpId="0"/>
      <p:bldP spid="37" grpId="1"/>
      <p:bldP spid="47" grpId="0"/>
      <p:bldP spid="47" grpId="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a:fillRect/>
          </a:stretch>
        </p:blipFill>
        <p:spPr>
          <a:xfrm>
            <a:off x="8587408" y="-397738"/>
            <a:ext cx="2932079" cy="2730120"/>
          </a:xfrm>
          <a:prstGeom prst="rect">
            <a:avLst/>
          </a:prstGeom>
        </p:spPr>
      </p:pic>
      <p:sp>
        <p:nvSpPr>
          <p:cNvPr id="2" name="Rectangle 1"/>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a:fillRect/>
          </a:stretch>
        </p:blipFill>
        <p:spPr>
          <a:xfrm flipH="1">
            <a:off x="4380283" y="1731692"/>
            <a:ext cx="1671812" cy="2409612"/>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3203 0.15347 L 0.08529 0.28102 " pathEditMode="relative" rAng="0" ptsTypes="AA">
                                      <p:cBhvr>
                                        <p:cTn id="6" dur="2000" fill="hold"/>
                                        <p:tgtEl>
                                          <p:spTgt spid="27"/>
                                        </p:tgtEl>
                                        <p:attrNameLst>
                                          <p:attrName>ppt_x</p:attrName>
                                          <p:attrName>ppt_y</p:attrName>
                                        </p:attrNameLst>
                                      </p:cBhvr>
                                      <p:rCtr x="5859" y="6366"/>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176676" y="2582840"/>
            <a:ext cx="7098058" cy="837740"/>
            <a:chOff x="4176677" y="2781621"/>
            <a:chExt cx="7098058" cy="1012421"/>
          </a:xfrm>
        </p:grpSpPr>
        <p:sp>
          <p:nvSpPr>
            <p:cNvPr id="16" name="Rectangle: Rounded Corners 15"/>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2230287"/>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4072931" y="536113"/>
            <a:ext cx="8074799"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8: Ai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đấu</a:t>
            </a:r>
            <a:r>
              <a:rPr lang="en-US" sz="3200"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5559286" y="2768196"/>
            <a:ext cx="5102087"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La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endParaRPr lang="en-US" sz="3200" dirty="0">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4187501" y="3591668"/>
            <a:ext cx="7098058" cy="837740"/>
            <a:chOff x="4176677" y="2781621"/>
            <a:chExt cx="7098058" cy="1012421"/>
          </a:xfrm>
        </p:grpSpPr>
        <p:sp>
          <p:nvSpPr>
            <p:cNvPr id="27" name="Rectangle: Rounded Corners 26"/>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215024" y="4562755"/>
            <a:ext cx="7098058" cy="837740"/>
            <a:chOff x="4176677" y="2781621"/>
            <a:chExt cx="7098058" cy="1012421"/>
          </a:xfrm>
        </p:grpSpPr>
        <p:sp>
          <p:nvSpPr>
            <p:cNvPr id="32" name="Rectangle: Rounded Corners 31"/>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575312" y="3771046"/>
            <a:ext cx="510208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Bế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Đàn</a:t>
            </a:r>
            <a:endParaRPr lang="en-US" sz="32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5575312" y="4707945"/>
            <a:ext cx="5102087"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Phan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Giót</a:t>
            </a:r>
            <a:endParaRPr lang="en-US" sz="3200" dirty="0">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9913774" y="2247969"/>
            <a:ext cx="1527252" cy="1527252"/>
          </a:xfrm>
          <a:prstGeom prst="rect">
            <a:avLst/>
          </a:prstGeom>
        </p:spPr>
      </p:pic>
      <p:pic>
        <p:nvPicPr>
          <p:cNvPr id="39" name="Picture 3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176947" y="3468706"/>
            <a:ext cx="1136135" cy="1136135"/>
          </a:xfrm>
          <a:prstGeom prst="rect">
            <a:avLst/>
          </a:prstGeom>
        </p:spPr>
      </p:pic>
      <p:pic>
        <p:nvPicPr>
          <p:cNvPr id="40" name="Picture 39"/>
          <p:cNvPicPr>
            <a:picLocks noChangeAspect="1"/>
          </p:cNvPicPr>
          <p:nvPr/>
        </p:nvPicPr>
        <p:blipFill>
          <a:blip r:embed="rId9"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243629" y="4451220"/>
            <a:ext cx="1136135" cy="1136135"/>
          </a:xfrm>
          <a:prstGeom prst="rect">
            <a:avLst/>
          </a:prstGeom>
        </p:spPr>
      </p:pic>
      <p:pic>
        <p:nvPicPr>
          <p:cNvPr id="41" name="Picture 40"/>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2" name="Group 41"/>
          <p:cNvGrpSpPr/>
          <p:nvPr/>
        </p:nvGrpSpPr>
        <p:grpSpPr>
          <a:xfrm>
            <a:off x="4215024" y="5587355"/>
            <a:ext cx="7098058" cy="837740"/>
            <a:chOff x="4176677" y="2781621"/>
            <a:chExt cx="7098058" cy="1012421"/>
          </a:xfrm>
        </p:grpSpPr>
        <p:sp>
          <p:nvSpPr>
            <p:cNvPr id="43" name="Rectangle: Rounded Corners 42"/>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46" name="Straight Connector 45"/>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575312" y="5732545"/>
            <a:ext cx="5102087"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Võ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Giáp</a:t>
            </a:r>
            <a:endParaRPr lang="en-US" sz="3200" dirty="0">
              <a:latin typeface="Times New Roman" panose="02020603050405020304" pitchFamily="18" charset="0"/>
              <a:cs typeface="Times New Roman" panose="02020603050405020304" pitchFamily="18" charset="0"/>
            </a:endParaRPr>
          </a:p>
        </p:txBody>
      </p:sp>
      <p:pic>
        <p:nvPicPr>
          <p:cNvPr id="48" name="Picture 47"/>
          <p:cNvPicPr>
            <a:picLocks noChangeAspect="1"/>
          </p:cNvPicPr>
          <p:nvPr/>
        </p:nvPicPr>
        <p:blipFill>
          <a:blip r:embed="rId9"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243629" y="5475820"/>
            <a:ext cx="1136135" cy="11361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par>
                                <p:cTn id="113" presetID="10" presetClass="exit" presetSubtype="0" fill="hold" nodeType="withEffect">
                                  <p:stCondLst>
                                    <p:cond delay="0"/>
                                  </p:stCondLst>
                                  <p:childTnLst>
                                    <p:animEffect transition="out" filter="fade">
                                      <p:cBhvr>
                                        <p:cTn id="114" dur="500"/>
                                        <p:tgtEl>
                                          <p:spTgt spid="42"/>
                                        </p:tgtEl>
                                      </p:cBhvr>
                                    </p:animEffect>
                                    <p:set>
                                      <p:cBhvr>
                                        <p:cTn id="115" dur="1" fill="hold">
                                          <p:stCondLst>
                                            <p:cond delay="499"/>
                                          </p:stCondLst>
                                        </p:cTn>
                                        <p:tgtEl>
                                          <p:spTgt spid="42"/>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47"/>
                                        </p:tgtEl>
                                      </p:cBhvr>
                                    </p:animEffect>
                                    <p:set>
                                      <p:cBhvr>
                                        <p:cTn id="118" dur="1" fill="hold">
                                          <p:stCondLst>
                                            <p:cond delay="499"/>
                                          </p:stCondLst>
                                        </p:cTn>
                                        <p:tgtEl>
                                          <p:spTgt spid="47"/>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48"/>
                                        </p:tgtEl>
                                      </p:cBhvr>
                                    </p:animEffect>
                                    <p:set>
                                      <p:cBhvr>
                                        <p:cTn id="121" dur="1" fill="hold">
                                          <p:stCondLst>
                                            <p:cond delay="499"/>
                                          </p:stCondLst>
                                        </p:cTn>
                                        <p:tgtEl>
                                          <p:spTgt spid="48"/>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26"/>
                                        </p:tgtEl>
                                      </p:cBhvr>
                                    </p:animEffect>
                                    <p:set>
                                      <p:cBhvr>
                                        <p:cTn id="124" dur="1" fill="hold">
                                          <p:stCondLst>
                                            <p:cond delay="499"/>
                                          </p:stCondLst>
                                        </p:cTn>
                                        <p:tgtEl>
                                          <p:spTgt spid="26"/>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36"/>
                                        </p:tgtEl>
                                      </p:cBhvr>
                                    </p:animEffect>
                                    <p:set>
                                      <p:cBhvr>
                                        <p:cTn id="127" dur="1" fill="hold">
                                          <p:stCondLst>
                                            <p:cond delay="499"/>
                                          </p:stCondLst>
                                        </p:cTn>
                                        <p:tgtEl>
                                          <p:spTgt spid="36"/>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37"/>
                                        </p:tgtEl>
                                      </p:cBhvr>
                                    </p:animEffect>
                                    <p:set>
                                      <p:cBhvr>
                                        <p:cTn id="133" dur="1" fill="hold">
                                          <p:stCondLst>
                                            <p:cond delay="499"/>
                                          </p:stCondLst>
                                        </p:cTn>
                                        <p:tgtEl>
                                          <p:spTgt spid="37"/>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39"/>
                                        </p:tgtEl>
                                      </p:cBhvr>
                                    </p:animEffect>
                                    <p:set>
                                      <p:cBhvr>
                                        <p:cTn id="136" dur="1" fill="hold">
                                          <p:stCondLst>
                                            <p:cond delay="499"/>
                                          </p:stCondLst>
                                        </p:cTn>
                                        <p:tgtEl>
                                          <p:spTgt spid="39"/>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0"/>
                                        </p:tgtEl>
                                      </p:cBhvr>
                                    </p:animEffect>
                                    <p:set>
                                      <p:cBhvr>
                                        <p:cTn id="13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0" restart="whenNotActive" fill="hold" evtFilter="cancelBubble" nodeType="interactiveSeq">
                <p:stCondLst>
                  <p:cond evt="onClick" delay="0">
                    <p:tgtEl>
                      <p:spTgt spid="26"/>
                    </p:tgtEl>
                  </p:cond>
                </p:stCondLst>
                <p:endSync evt="end" delay="0">
                  <p:rtn val="all"/>
                </p:endSync>
                <p:childTnLst>
                  <p:par>
                    <p:cTn id="141" fill="hold">
                      <p:stCondLst>
                        <p:cond delay="0"/>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fade">
                                      <p:cBhvr>
                                        <p:cTn id="145" dur="500"/>
                                        <p:tgtEl>
                                          <p:spTgt spid="39"/>
                                        </p:tgtEl>
                                      </p:cBhvr>
                                    </p:animEffect>
                                  </p:childTnLst>
                                  <p:subTnLst>
                                    <p:audio>
                                      <p:cMediaNode>
                                        <p:cTn display="0" masterRel="sameClick">
                                          <p:stCondLst>
                                            <p:cond evt="begin" delay="0">
                                              <p:tn val="1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6" restart="whenNotActive" fill="hold" evtFilter="cancelBubble" nodeType="interactiveSeq">
                <p:stCondLst>
                  <p:cond evt="onClick" delay="0">
                    <p:tgtEl>
                      <p:spTgt spid="31"/>
                    </p:tgtEl>
                  </p:cond>
                </p:stCondLst>
                <p:endSync evt="end" delay="0">
                  <p:rtn val="all"/>
                </p:endSync>
                <p:childTnLst>
                  <p:par>
                    <p:cTn id="147" fill="hold">
                      <p:stCondLst>
                        <p:cond delay="0"/>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0"/>
                                        </p:tgtEl>
                                        <p:attrNameLst>
                                          <p:attrName>style.visibility</p:attrName>
                                        </p:attrNameLst>
                                      </p:cBhvr>
                                      <p:to>
                                        <p:strVal val="visible"/>
                                      </p:to>
                                    </p:set>
                                    <p:animEffect transition="in" filter="fade">
                                      <p:cBhvr>
                                        <p:cTn id="151" dur="500"/>
                                        <p:tgtEl>
                                          <p:spTgt spid="40"/>
                                        </p:tgtEl>
                                      </p:cBhvr>
                                    </p:animEffect>
                                  </p:childTnLst>
                                  <p:subTnLst>
                                    <p:audio>
                                      <p:cMediaNode>
                                        <p:cTn display="0" masterRel="sameClick">
                                          <p:stCondLst>
                                            <p:cond evt="begin" delay="0">
                                              <p:tn val="14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52" restart="whenNotActive" fill="hold" evtFilter="cancelBubble" nodeType="interactiveSeq">
                <p:stCondLst>
                  <p:cond evt="onClick" delay="0">
                    <p:tgtEl>
                      <p:spTgt spid="42"/>
                    </p:tgtEl>
                  </p:cond>
                </p:stCondLst>
                <p:endSync evt="end" delay="0">
                  <p:rtn val="all"/>
                </p:endSync>
                <p:childTnLst>
                  <p:par>
                    <p:cTn id="153" fill="hold">
                      <p:stCondLst>
                        <p:cond delay="0"/>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48"/>
                                        </p:tgtEl>
                                        <p:attrNameLst>
                                          <p:attrName>style.visibility</p:attrName>
                                        </p:attrNameLst>
                                      </p:cBhvr>
                                      <p:to>
                                        <p:strVal val="visible"/>
                                      </p:to>
                                    </p:set>
                                    <p:animEffect transition="in" filter="fade">
                                      <p:cBhvr>
                                        <p:cTn id="157" dur="500"/>
                                        <p:tgtEl>
                                          <p:spTgt spid="48"/>
                                        </p:tgtEl>
                                      </p:cBhvr>
                                    </p:animEffect>
                                  </p:childTnLst>
                                  <p:subTnLst>
                                    <p:audio>
                                      <p:cMediaNode>
                                        <p:cTn display="0" masterRel="sameClick">
                                          <p:stCondLst>
                                            <p:cond evt="begin" delay="0">
                                              <p:tn val="15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2"/>
                  </p:tgtEl>
                </p:cond>
              </p:nextCondLst>
            </p:seq>
          </p:childTnLst>
        </p:cTn>
      </p:par>
    </p:tnLst>
    <p:bldLst>
      <p:bldP spid="24" grpId="0"/>
      <p:bldP spid="25" grpId="0"/>
      <p:bldP spid="25" grpId="1"/>
      <p:bldP spid="36" grpId="0"/>
      <p:bldP spid="36" grpId="1"/>
      <p:bldP spid="37" grpId="0"/>
      <p:bldP spid="37" grpId="1"/>
      <p:bldP spid="47" grpId="0"/>
      <p:bldP spid="47"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a:fillRect/>
          </a:stretch>
        </p:blipFill>
        <p:spPr>
          <a:xfrm>
            <a:off x="8587408" y="-397738"/>
            <a:ext cx="2932079" cy="2730120"/>
          </a:xfrm>
          <a:prstGeom prst="rect">
            <a:avLst/>
          </a:prstGeom>
        </p:spPr>
      </p:pic>
      <p:sp>
        <p:nvSpPr>
          <p:cNvPr id="2" name="Rectangle 1"/>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a:fillRect/>
          </a:stretch>
        </p:blipFill>
        <p:spPr>
          <a:xfrm flipH="1">
            <a:off x="4438459" y="3525078"/>
            <a:ext cx="1671812" cy="24096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6862 0.03311 L 0.22292 -0.00949 " pathEditMode="relative" rAng="0" ptsTypes="AA">
                                      <p:cBhvr>
                                        <p:cTn id="6" dur="2000" fill="hold"/>
                                        <p:tgtEl>
                                          <p:spTgt spid="27"/>
                                        </p:tgtEl>
                                        <p:attrNameLst>
                                          <p:attrName>ppt_x</p:attrName>
                                          <p:attrName>ppt_y</p:attrName>
                                        </p:attrNameLst>
                                      </p:cBhvr>
                                      <p:rCtr x="7708" y="-2130"/>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981227" y="2167239"/>
            <a:ext cx="7098058" cy="859249"/>
            <a:chOff x="4176677" y="2781621"/>
            <a:chExt cx="7098058" cy="1012421"/>
          </a:xfrm>
        </p:grpSpPr>
        <p:sp>
          <p:nvSpPr>
            <p:cNvPr id="16" name="Rectangle: Rounded Corners 15"/>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474721" y="207779"/>
            <a:ext cx="8670428" cy="1774957"/>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3877395" y="474813"/>
            <a:ext cx="8074799"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9: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5264380" y="2274136"/>
            <a:ext cx="5766642"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Thu- </a:t>
            </a:r>
            <a:r>
              <a:rPr lang="en-US" sz="2400"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1947</a:t>
            </a:r>
          </a:p>
        </p:txBody>
      </p:sp>
      <p:grpSp>
        <p:nvGrpSpPr>
          <p:cNvPr id="26" name="Group 25"/>
          <p:cNvGrpSpPr/>
          <p:nvPr/>
        </p:nvGrpSpPr>
        <p:grpSpPr>
          <a:xfrm>
            <a:off x="3965316" y="3277831"/>
            <a:ext cx="7098058" cy="859249"/>
            <a:chOff x="4176677" y="2781621"/>
            <a:chExt cx="7098058" cy="1012421"/>
          </a:xfrm>
        </p:grpSpPr>
        <p:sp>
          <p:nvSpPr>
            <p:cNvPr id="27" name="Rectangle: Rounded Corners 26"/>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971942" y="4440360"/>
            <a:ext cx="7098058" cy="859249"/>
            <a:chOff x="4176677" y="2781621"/>
            <a:chExt cx="7098058" cy="1012421"/>
          </a:xfrm>
        </p:grpSpPr>
        <p:sp>
          <p:nvSpPr>
            <p:cNvPr id="32" name="Rectangle: Rounded Corners 31"/>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5194113" y="3344272"/>
            <a:ext cx="5942782"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Thu – </a:t>
            </a:r>
            <a:r>
              <a:rPr lang="en-US" sz="2400" dirty="0" err="1">
                <a:latin typeface="Times New Roman" panose="02020603050405020304" pitchFamily="18" charset="0"/>
                <a:cs typeface="Times New Roman" panose="02020603050405020304" pitchFamily="18" charset="0"/>
              </a:rPr>
              <a:t>Đông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1950</a:t>
            </a:r>
          </a:p>
        </p:txBody>
      </p:sp>
      <p:sp>
        <p:nvSpPr>
          <p:cNvPr id="37" name="TextBox 36"/>
          <p:cNvSpPr txBox="1"/>
          <p:nvPr/>
        </p:nvSpPr>
        <p:spPr>
          <a:xfrm>
            <a:off x="5288759" y="4550967"/>
            <a:ext cx="6058964"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Chiến thắng Bi</a:t>
            </a:r>
            <a:r>
              <a:rPr lang="en-US" sz="2400" dirty="0">
                <a:latin typeface="Times New Roman" panose="02020603050405020304" pitchFamily="18" charset="0"/>
                <a:cs typeface="Times New Roman" panose="02020603050405020304" pitchFamily="18" charset="0"/>
              </a:rPr>
              <a:t>ê</a:t>
            </a:r>
            <a:r>
              <a:rPr lang="vi-VN" sz="2400" dirty="0">
                <a:latin typeface="Times New Roman" panose="02020603050405020304" pitchFamily="18" charset="0"/>
                <a:cs typeface="Times New Roman" panose="02020603050405020304" pitchFamily="18" charset="0"/>
              </a:rPr>
              <a:t>n giới Thu – Đ</a:t>
            </a:r>
            <a:r>
              <a:rPr lang="en-US" sz="2400" dirty="0">
                <a:latin typeface="Times New Roman" panose="02020603050405020304" pitchFamily="18" charset="0"/>
                <a:cs typeface="Times New Roman" panose="02020603050405020304" pitchFamily="18" charset="0"/>
              </a:rPr>
              <a:t>ô</a:t>
            </a:r>
            <a:r>
              <a:rPr lang="vi-VN" sz="2400" dirty="0">
                <a:latin typeface="Times New Roman" panose="02020603050405020304" pitchFamily="18" charset="0"/>
                <a:cs typeface="Times New Roman" panose="02020603050405020304" pitchFamily="18" charset="0"/>
              </a:rPr>
              <a:t>ng năm 1950</a:t>
            </a:r>
          </a:p>
        </p:txBody>
      </p:sp>
      <p:pic>
        <p:nvPicPr>
          <p:cNvPr id="38" name="Picture 3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10930282" y="1885032"/>
            <a:ext cx="1527252" cy="1527252"/>
          </a:xfrm>
          <a:prstGeom prst="rect">
            <a:avLst/>
          </a:prstGeom>
        </p:spPr>
      </p:pic>
      <p:pic>
        <p:nvPicPr>
          <p:cNvPr id="39" name="Picture 3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1093211" y="3210521"/>
            <a:ext cx="1136135" cy="1136135"/>
          </a:xfrm>
          <a:prstGeom prst="rect">
            <a:avLst/>
          </a:prstGeom>
        </p:spPr>
      </p:pic>
      <p:pic>
        <p:nvPicPr>
          <p:cNvPr id="40" name="Picture 39"/>
          <p:cNvPicPr>
            <a:picLocks noChangeAspect="1"/>
          </p:cNvPicPr>
          <p:nvPr/>
        </p:nvPicPr>
        <p:blipFill>
          <a:blip r:embed="rId9"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1093211" y="4316646"/>
            <a:ext cx="1136135" cy="1136135"/>
          </a:xfrm>
          <a:prstGeom prst="rect">
            <a:avLst/>
          </a:prstGeom>
        </p:spPr>
      </p:pic>
      <p:pic>
        <p:nvPicPr>
          <p:cNvPr id="41" name="Picture 40"/>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grpSp>
        <p:nvGrpSpPr>
          <p:cNvPr id="42" name="Group 41"/>
          <p:cNvGrpSpPr/>
          <p:nvPr/>
        </p:nvGrpSpPr>
        <p:grpSpPr>
          <a:xfrm>
            <a:off x="3965316" y="5517833"/>
            <a:ext cx="7098058" cy="859249"/>
            <a:chOff x="4176677" y="2781621"/>
            <a:chExt cx="7098058" cy="1012421"/>
          </a:xfrm>
        </p:grpSpPr>
        <p:sp>
          <p:nvSpPr>
            <p:cNvPr id="43" name="Rectangle: Rounded Corners 42"/>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D</a:t>
              </a:r>
            </a:p>
          </p:txBody>
        </p:sp>
        <p:cxnSp>
          <p:nvCxnSpPr>
            <p:cNvPr id="46" name="Straight Connector 45"/>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5282133" y="5628440"/>
            <a:ext cx="6058964"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Chiến thắng </a:t>
            </a:r>
            <a:r>
              <a:rPr lang="en-US" sz="2400" dirty="0" err="1">
                <a:latin typeface="Times New Roman" panose="02020603050405020304" pitchFamily="18" charset="0"/>
                <a:cs typeface="Times New Roman" panose="02020603050405020304" pitchFamily="18" charset="0"/>
              </a:rPr>
              <a:t>Việt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Bắc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Thu – Đ</a:t>
            </a:r>
            <a:r>
              <a:rPr lang="en-US" sz="2400" dirty="0">
                <a:latin typeface="Times New Roman" panose="02020603050405020304" pitchFamily="18" charset="0"/>
                <a:cs typeface="Times New Roman" panose="02020603050405020304" pitchFamily="18" charset="0"/>
              </a:rPr>
              <a:t>ô</a:t>
            </a:r>
            <a:r>
              <a:rPr lang="vi-VN" sz="2400" dirty="0">
                <a:latin typeface="Times New Roman" panose="02020603050405020304" pitchFamily="18" charset="0"/>
                <a:cs typeface="Times New Roman" panose="02020603050405020304" pitchFamily="18" charset="0"/>
              </a:rPr>
              <a:t>ng năm 1950</a:t>
            </a:r>
          </a:p>
        </p:txBody>
      </p:sp>
      <p:pic>
        <p:nvPicPr>
          <p:cNvPr id="48" name="Picture 47"/>
          <p:cNvPicPr>
            <a:picLocks noChangeAspect="1"/>
          </p:cNvPicPr>
          <p:nvPr/>
        </p:nvPicPr>
        <p:blipFill>
          <a:blip r:embed="rId9"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1086585" y="5394119"/>
            <a:ext cx="1136135" cy="11361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 calcmode="lin" valueType="num">
                                      <p:cBhvr>
                                        <p:cTn id="58" dur="500" fill="hold"/>
                                        <p:tgtEl>
                                          <p:spTgt spid="36"/>
                                        </p:tgtEl>
                                        <p:attrNameLst>
                                          <p:attrName>ppt_w</p:attrName>
                                        </p:attrNameLst>
                                      </p:cBhvr>
                                      <p:tavLst>
                                        <p:tav tm="0">
                                          <p:val>
                                            <p:fltVal val="0"/>
                                          </p:val>
                                        </p:tav>
                                        <p:tav tm="100000">
                                          <p:val>
                                            <p:strVal val="#ppt_w"/>
                                          </p:val>
                                        </p:tav>
                                      </p:tavLst>
                                    </p:anim>
                                    <p:anim calcmode="lin" valueType="num">
                                      <p:cBhvr>
                                        <p:cTn id="59" dur="500" fill="hold"/>
                                        <p:tgtEl>
                                          <p:spTgt spid="36"/>
                                        </p:tgtEl>
                                        <p:attrNameLst>
                                          <p:attrName>ppt_h</p:attrName>
                                        </p:attrNameLst>
                                      </p:cBhvr>
                                      <p:tavLst>
                                        <p:tav tm="0">
                                          <p:val>
                                            <p:fltVal val="0"/>
                                          </p:val>
                                        </p:tav>
                                        <p:tav tm="100000">
                                          <p:val>
                                            <p:strVal val="#ppt_h"/>
                                          </p:val>
                                        </p:tav>
                                      </p:tavLst>
                                    </p:anim>
                                    <p:animEffect transition="in" filter="fade">
                                      <p:cBhvr>
                                        <p:cTn id="60" dur="500"/>
                                        <p:tgtEl>
                                          <p:spTgt spid="36"/>
                                        </p:tgtEl>
                                      </p:cBhvr>
                                    </p:animEffec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 calcmode="lin" valueType="num">
                                      <p:cBhvr>
                                        <p:cTn id="65" dur="500" fill="hold"/>
                                        <p:tgtEl>
                                          <p:spTgt spid="31"/>
                                        </p:tgtEl>
                                        <p:attrNameLst>
                                          <p:attrName>ppt_w</p:attrName>
                                        </p:attrNameLst>
                                      </p:cBhvr>
                                      <p:tavLst>
                                        <p:tav tm="0">
                                          <p:val>
                                            <p:fltVal val="0"/>
                                          </p:val>
                                        </p:tav>
                                        <p:tav tm="100000">
                                          <p:val>
                                            <p:strVal val="#ppt_w"/>
                                          </p:val>
                                        </p:tav>
                                      </p:tavLst>
                                    </p:anim>
                                    <p:anim calcmode="lin" valueType="num">
                                      <p:cBhvr>
                                        <p:cTn id="66" dur="500" fill="hold"/>
                                        <p:tgtEl>
                                          <p:spTgt spid="31"/>
                                        </p:tgtEl>
                                        <p:attrNameLst>
                                          <p:attrName>ppt_h</p:attrName>
                                        </p:attrNameLst>
                                      </p:cBhvr>
                                      <p:tavLst>
                                        <p:tav tm="0">
                                          <p:val>
                                            <p:fltVal val="0"/>
                                          </p:val>
                                        </p:tav>
                                        <p:tav tm="100000">
                                          <p:val>
                                            <p:strVal val="#ppt_h"/>
                                          </p:val>
                                        </p:tav>
                                      </p:tavLst>
                                    </p:anim>
                                    <p:animEffect transition="in" filter="fade">
                                      <p:cBhvr>
                                        <p:cTn id="67" dur="500"/>
                                        <p:tgtEl>
                                          <p:spTgt spid="31"/>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fltVal val="0"/>
                                          </p:val>
                                        </p:tav>
                                        <p:tav tm="100000">
                                          <p:val>
                                            <p:strVal val="#ppt_h"/>
                                          </p:val>
                                        </p:tav>
                                      </p:tavLst>
                                    </p:anim>
                                    <p:animEffect transition="in" filter="fade">
                                      <p:cBhvr>
                                        <p:cTn id="79" dur="500"/>
                                        <p:tgtEl>
                                          <p:spTgt spid="42"/>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4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par>
                                <p:cTn id="113" presetID="10" presetClass="exit" presetSubtype="0" fill="hold" nodeType="withEffect">
                                  <p:stCondLst>
                                    <p:cond delay="0"/>
                                  </p:stCondLst>
                                  <p:childTnLst>
                                    <p:animEffect transition="out" filter="fade">
                                      <p:cBhvr>
                                        <p:cTn id="114" dur="500"/>
                                        <p:tgtEl>
                                          <p:spTgt spid="42"/>
                                        </p:tgtEl>
                                      </p:cBhvr>
                                    </p:animEffect>
                                    <p:set>
                                      <p:cBhvr>
                                        <p:cTn id="115" dur="1" fill="hold">
                                          <p:stCondLst>
                                            <p:cond delay="499"/>
                                          </p:stCondLst>
                                        </p:cTn>
                                        <p:tgtEl>
                                          <p:spTgt spid="42"/>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47"/>
                                        </p:tgtEl>
                                      </p:cBhvr>
                                    </p:animEffect>
                                    <p:set>
                                      <p:cBhvr>
                                        <p:cTn id="118" dur="1" fill="hold">
                                          <p:stCondLst>
                                            <p:cond delay="499"/>
                                          </p:stCondLst>
                                        </p:cTn>
                                        <p:tgtEl>
                                          <p:spTgt spid="47"/>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48"/>
                                        </p:tgtEl>
                                      </p:cBhvr>
                                    </p:animEffect>
                                    <p:set>
                                      <p:cBhvr>
                                        <p:cTn id="121" dur="1" fill="hold">
                                          <p:stCondLst>
                                            <p:cond delay="499"/>
                                          </p:stCondLst>
                                        </p:cTn>
                                        <p:tgtEl>
                                          <p:spTgt spid="48"/>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26"/>
                                        </p:tgtEl>
                                      </p:cBhvr>
                                    </p:animEffect>
                                    <p:set>
                                      <p:cBhvr>
                                        <p:cTn id="124" dur="1" fill="hold">
                                          <p:stCondLst>
                                            <p:cond delay="499"/>
                                          </p:stCondLst>
                                        </p:cTn>
                                        <p:tgtEl>
                                          <p:spTgt spid="26"/>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36"/>
                                        </p:tgtEl>
                                      </p:cBhvr>
                                    </p:animEffect>
                                    <p:set>
                                      <p:cBhvr>
                                        <p:cTn id="127" dur="1" fill="hold">
                                          <p:stCondLst>
                                            <p:cond delay="499"/>
                                          </p:stCondLst>
                                        </p:cTn>
                                        <p:tgtEl>
                                          <p:spTgt spid="36"/>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31"/>
                                        </p:tgtEl>
                                      </p:cBhvr>
                                    </p:animEffect>
                                    <p:set>
                                      <p:cBhvr>
                                        <p:cTn id="130" dur="1" fill="hold">
                                          <p:stCondLst>
                                            <p:cond delay="499"/>
                                          </p:stCondLst>
                                        </p:cTn>
                                        <p:tgtEl>
                                          <p:spTgt spid="31"/>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37"/>
                                        </p:tgtEl>
                                      </p:cBhvr>
                                    </p:animEffect>
                                    <p:set>
                                      <p:cBhvr>
                                        <p:cTn id="133" dur="1" fill="hold">
                                          <p:stCondLst>
                                            <p:cond delay="499"/>
                                          </p:stCondLst>
                                        </p:cTn>
                                        <p:tgtEl>
                                          <p:spTgt spid="37"/>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39"/>
                                        </p:tgtEl>
                                      </p:cBhvr>
                                    </p:animEffect>
                                    <p:set>
                                      <p:cBhvr>
                                        <p:cTn id="136" dur="1" fill="hold">
                                          <p:stCondLst>
                                            <p:cond delay="499"/>
                                          </p:stCondLst>
                                        </p:cTn>
                                        <p:tgtEl>
                                          <p:spTgt spid="39"/>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0"/>
                                        </p:tgtEl>
                                      </p:cBhvr>
                                    </p:animEffect>
                                    <p:set>
                                      <p:cBhvr>
                                        <p:cTn id="13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0" restart="whenNotActive" fill="hold" evtFilter="cancelBubble" nodeType="interactiveSeq">
                <p:stCondLst>
                  <p:cond evt="onClick" delay="0">
                    <p:tgtEl>
                      <p:spTgt spid="26"/>
                    </p:tgtEl>
                  </p:cond>
                </p:stCondLst>
                <p:endSync evt="end" delay="0">
                  <p:rtn val="all"/>
                </p:endSync>
                <p:childTnLst>
                  <p:par>
                    <p:cTn id="141" fill="hold">
                      <p:stCondLst>
                        <p:cond delay="0"/>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fade">
                                      <p:cBhvr>
                                        <p:cTn id="145" dur="500"/>
                                        <p:tgtEl>
                                          <p:spTgt spid="39"/>
                                        </p:tgtEl>
                                      </p:cBhvr>
                                    </p:animEffect>
                                  </p:childTnLst>
                                  <p:subTnLst>
                                    <p:audio>
                                      <p:cMediaNode>
                                        <p:cTn display="0" masterRel="sameClick">
                                          <p:stCondLst>
                                            <p:cond evt="begin" delay="0">
                                              <p:tn val="1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6" restart="whenNotActive" fill="hold" evtFilter="cancelBubble" nodeType="interactiveSeq">
                <p:stCondLst>
                  <p:cond evt="onClick" delay="0">
                    <p:tgtEl>
                      <p:spTgt spid="31"/>
                    </p:tgtEl>
                  </p:cond>
                </p:stCondLst>
                <p:endSync evt="end" delay="0">
                  <p:rtn val="all"/>
                </p:endSync>
                <p:childTnLst>
                  <p:par>
                    <p:cTn id="147" fill="hold">
                      <p:stCondLst>
                        <p:cond delay="0"/>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0"/>
                                        </p:tgtEl>
                                        <p:attrNameLst>
                                          <p:attrName>style.visibility</p:attrName>
                                        </p:attrNameLst>
                                      </p:cBhvr>
                                      <p:to>
                                        <p:strVal val="visible"/>
                                      </p:to>
                                    </p:set>
                                    <p:animEffect transition="in" filter="fade">
                                      <p:cBhvr>
                                        <p:cTn id="151" dur="500"/>
                                        <p:tgtEl>
                                          <p:spTgt spid="40"/>
                                        </p:tgtEl>
                                      </p:cBhvr>
                                    </p:animEffect>
                                  </p:childTnLst>
                                  <p:subTnLst>
                                    <p:audio>
                                      <p:cMediaNode>
                                        <p:cTn display="0" masterRel="sameClick">
                                          <p:stCondLst>
                                            <p:cond evt="begin" delay="0">
                                              <p:tn val="14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52" restart="whenNotActive" fill="hold" evtFilter="cancelBubble" nodeType="interactiveSeq">
                <p:stCondLst>
                  <p:cond evt="onClick" delay="0">
                    <p:tgtEl>
                      <p:spTgt spid="42"/>
                    </p:tgtEl>
                  </p:cond>
                </p:stCondLst>
                <p:endSync evt="end" delay="0">
                  <p:rtn val="all"/>
                </p:endSync>
                <p:childTnLst>
                  <p:par>
                    <p:cTn id="153" fill="hold">
                      <p:stCondLst>
                        <p:cond delay="0"/>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48"/>
                                        </p:tgtEl>
                                        <p:attrNameLst>
                                          <p:attrName>style.visibility</p:attrName>
                                        </p:attrNameLst>
                                      </p:cBhvr>
                                      <p:to>
                                        <p:strVal val="visible"/>
                                      </p:to>
                                    </p:set>
                                    <p:animEffect transition="in" filter="fade">
                                      <p:cBhvr>
                                        <p:cTn id="157" dur="500"/>
                                        <p:tgtEl>
                                          <p:spTgt spid="48"/>
                                        </p:tgtEl>
                                      </p:cBhvr>
                                    </p:animEffect>
                                  </p:childTnLst>
                                  <p:subTnLst>
                                    <p:audio>
                                      <p:cMediaNode>
                                        <p:cTn display="0" masterRel="sameClick">
                                          <p:stCondLst>
                                            <p:cond evt="begin" delay="0">
                                              <p:tn val="155"/>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42"/>
                  </p:tgtEl>
                </p:cond>
              </p:nextCondLst>
            </p:seq>
          </p:childTnLst>
        </p:cTn>
      </p:par>
    </p:tnLst>
    <p:bldLst>
      <p:bldP spid="24" grpId="0"/>
      <p:bldP spid="25" grpId="0"/>
      <p:bldP spid="25" grpId="1"/>
      <p:bldP spid="36" grpId="0"/>
      <p:bldP spid="36" grpId="1"/>
      <p:bldP spid="37" grpId="0"/>
      <p:bldP spid="37" grpId="1"/>
      <p:bldP spid="47" grpId="0"/>
      <p:bldP spid="47"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a:fillRect/>
          </a:stretch>
        </p:blipFill>
        <p:spPr>
          <a:xfrm>
            <a:off x="8587408" y="-397738"/>
            <a:ext cx="2932079" cy="2730120"/>
          </a:xfrm>
          <a:prstGeom prst="rect">
            <a:avLst/>
          </a:prstGeom>
        </p:spPr>
      </p:pic>
      <p:sp>
        <p:nvSpPr>
          <p:cNvPr id="2" name="Rectangle 1"/>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a:fillRect/>
          </a:stretch>
        </p:blipFill>
        <p:spPr>
          <a:xfrm flipH="1">
            <a:off x="7547113" y="3366053"/>
            <a:ext cx="1671812" cy="2409612"/>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7552 -0.0926 L 0.08854 -0.3051 " pathEditMode="relative" rAng="0" ptsTypes="AA">
                                      <p:cBhvr>
                                        <p:cTn id="6" dur="2000" fill="hold"/>
                                        <p:tgtEl>
                                          <p:spTgt spid="27"/>
                                        </p:tgtEl>
                                        <p:attrNameLst>
                                          <p:attrName>ppt_x</p:attrName>
                                          <p:attrName>ppt_y</p:attrName>
                                        </p:attrNameLst>
                                      </p:cBhvr>
                                      <p:rCtr x="651" y="-10625"/>
                                    </p:animMotion>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22854" y="4259147"/>
            <a:ext cx="7752520" cy="906978"/>
            <a:chOff x="4176677" y="2781621"/>
            <a:chExt cx="7098058" cy="1012421"/>
          </a:xfrm>
        </p:grpSpPr>
        <p:sp>
          <p:nvSpPr>
            <p:cNvPr id="16" name="Rectangle: Rounded Corners 15"/>
            <p:cNvSpPr/>
            <p:nvPr/>
          </p:nvSpPr>
          <p:spPr>
            <a:xfrm>
              <a:off x="4176677" y="2919399"/>
              <a:ext cx="7098058" cy="874643"/>
            </a:xfrm>
            <a:prstGeom prst="roundRect">
              <a:avLst/>
            </a:prstGeom>
            <a:solidFill>
              <a:srgbClr val="985C0C"/>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p:cNvSpPr/>
            <p:nvPr/>
          </p:nvSpPr>
          <p:spPr>
            <a:xfrm>
              <a:off x="4176677" y="2808793"/>
              <a:ext cx="1150697" cy="901147"/>
            </a:xfrm>
            <a:prstGeom prst="roundRect">
              <a:avLst/>
            </a:prstGeom>
            <a:solidFill>
              <a:srgbClr val="985C0C"/>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C</a:t>
              </a:r>
            </a:p>
          </p:txBody>
        </p:sp>
        <p:cxnSp>
          <p:nvCxnSpPr>
            <p:cNvPr id="18" name="Straight Connector 17"/>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836347" y="207779"/>
            <a:ext cx="8308801" cy="1758181"/>
            <a:chOff x="3657289" y="155103"/>
            <a:chExt cx="8308801" cy="2230287"/>
          </a:xfrm>
        </p:grpSpPr>
        <p:sp>
          <p:nvSpPr>
            <p:cNvPr id="21" name="Rectangle: Rounded Corners 20"/>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p:cNvSpPr/>
            <p:nvPr/>
          </p:nvSpPr>
          <p:spPr>
            <a:xfrm>
              <a:off x="3763616" y="318052"/>
              <a:ext cx="8097079" cy="1921565"/>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4176676" y="521714"/>
            <a:ext cx="8074799"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Tháng</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1951,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5093142" y="4471808"/>
            <a:ext cx="659289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II”</a:t>
            </a:r>
          </a:p>
        </p:txBody>
      </p:sp>
      <p:grpSp>
        <p:nvGrpSpPr>
          <p:cNvPr id="26" name="Group 25"/>
          <p:cNvGrpSpPr/>
          <p:nvPr/>
        </p:nvGrpSpPr>
        <p:grpSpPr>
          <a:xfrm>
            <a:off x="3836347" y="2056572"/>
            <a:ext cx="7767654" cy="906978"/>
            <a:chOff x="4176677" y="2781621"/>
            <a:chExt cx="7098058" cy="1012421"/>
          </a:xfrm>
        </p:grpSpPr>
        <p:sp>
          <p:nvSpPr>
            <p:cNvPr id="27" name="Rectangle: Rounded Corners 26"/>
            <p:cNvSpPr/>
            <p:nvPr/>
          </p:nvSpPr>
          <p:spPr>
            <a:xfrm>
              <a:off x="4176677" y="2919399"/>
              <a:ext cx="7098058" cy="874643"/>
            </a:xfrm>
            <a:prstGeom prst="roundRect">
              <a:avLst/>
            </a:prstGeom>
            <a:solidFill>
              <a:srgbClr val="F0A540"/>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p:cNvSpPr/>
            <p:nvPr/>
          </p:nvSpPr>
          <p:spPr>
            <a:xfrm>
              <a:off x="4176677" y="2808793"/>
              <a:ext cx="1150697" cy="901147"/>
            </a:xfrm>
            <a:prstGeom prst="roundRect">
              <a:avLst/>
            </a:prstGeom>
            <a:solidFill>
              <a:srgbClr val="F0A540"/>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A</a:t>
              </a:r>
            </a:p>
          </p:txBody>
        </p:sp>
        <p:cxnSp>
          <p:nvCxnSpPr>
            <p:cNvPr id="30" name="Straight Connector 29"/>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836347" y="3105172"/>
            <a:ext cx="7767654" cy="906978"/>
            <a:chOff x="4176677" y="2781621"/>
            <a:chExt cx="7098058" cy="1012421"/>
          </a:xfrm>
        </p:grpSpPr>
        <p:sp>
          <p:nvSpPr>
            <p:cNvPr id="32" name="Rectangle: Rounded Corners 31"/>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B</a:t>
              </a:r>
            </a:p>
          </p:txBody>
        </p:sp>
        <p:cxnSp>
          <p:nvCxnSpPr>
            <p:cNvPr id="35" name="Straight Connector 3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pic>
        <p:nvPicPr>
          <p:cNvPr id="38" name="Picture 3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0850" y1="47549" x2="50163" y2="56863"/>
                      </a14:backgroundRemoval>
                    </a14:imgEffect>
                  </a14:imgLayer>
                </a14:imgProps>
              </a:ext>
              <a:ext uri="{28A0092B-C50C-407E-A947-70E740481C1C}">
                <a14:useLocalDpi xmlns:a14="http://schemas.microsoft.com/office/drawing/2010/main" val="0"/>
              </a:ext>
            </a:extLst>
          </a:blip>
          <a:stretch>
            <a:fillRect/>
          </a:stretch>
        </p:blipFill>
        <p:spPr>
          <a:xfrm>
            <a:off x="10399638" y="3918235"/>
            <a:ext cx="1527252" cy="1527252"/>
          </a:xfrm>
          <a:prstGeom prst="rect">
            <a:avLst/>
          </a:prstGeom>
        </p:spPr>
      </p:pic>
      <p:pic>
        <p:nvPicPr>
          <p:cNvPr id="39" name="Picture 38"/>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483450" y="1933714"/>
            <a:ext cx="1136135" cy="1136135"/>
          </a:xfrm>
          <a:prstGeom prst="rect">
            <a:avLst/>
          </a:prstGeom>
        </p:spPr>
      </p:pic>
      <p:pic>
        <p:nvPicPr>
          <p:cNvPr id="40" name="Picture 39"/>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610230" y="3017330"/>
            <a:ext cx="1136135" cy="1136135"/>
          </a:xfrm>
          <a:prstGeom prst="rect">
            <a:avLst/>
          </a:prstGeom>
        </p:spPr>
      </p:pic>
      <p:sp>
        <p:nvSpPr>
          <p:cNvPr id="41" name="TextBox 40"/>
          <p:cNvSpPr txBox="1"/>
          <p:nvPr/>
        </p:nvSpPr>
        <p:spPr>
          <a:xfrm>
            <a:off x="5153570" y="3301187"/>
            <a:ext cx="633964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II”</a:t>
            </a:r>
          </a:p>
        </p:txBody>
      </p:sp>
      <p:sp>
        <p:nvSpPr>
          <p:cNvPr id="42" name="TextBox 41"/>
          <p:cNvSpPr txBox="1"/>
          <p:nvPr/>
        </p:nvSpPr>
        <p:spPr>
          <a:xfrm>
            <a:off x="5093142" y="2312528"/>
            <a:ext cx="633964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II”</a:t>
            </a:r>
          </a:p>
        </p:txBody>
      </p:sp>
      <p:grpSp>
        <p:nvGrpSpPr>
          <p:cNvPr id="36" name="Group 35"/>
          <p:cNvGrpSpPr/>
          <p:nvPr/>
        </p:nvGrpSpPr>
        <p:grpSpPr>
          <a:xfrm>
            <a:off x="3783531" y="5395236"/>
            <a:ext cx="7767654" cy="906978"/>
            <a:chOff x="4176677" y="2781621"/>
            <a:chExt cx="7098058" cy="1012421"/>
          </a:xfrm>
        </p:grpSpPr>
        <p:sp>
          <p:nvSpPr>
            <p:cNvPr id="37" name="Rectangle: Rounded Corners 36"/>
            <p:cNvSpPr/>
            <p:nvPr/>
          </p:nvSpPr>
          <p:spPr>
            <a:xfrm>
              <a:off x="4176677" y="2919399"/>
              <a:ext cx="7098058" cy="874643"/>
            </a:xfrm>
            <a:prstGeom prst="roundRect">
              <a:avLst/>
            </a:prstGeom>
            <a:solidFill>
              <a:srgbClr val="D98311"/>
            </a:solid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p:cNvSpPr/>
            <p:nvPr/>
          </p:nvSpPr>
          <p:spPr>
            <a:xfrm>
              <a:off x="5154432" y="2835297"/>
              <a:ext cx="6072040" cy="874643"/>
            </a:xfrm>
            <a:prstGeom prst="roundRect">
              <a:avLst/>
            </a:prstGeom>
            <a:solidFill>
              <a:schemeClr val="bg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Rounded Corners 43"/>
            <p:cNvSpPr/>
            <p:nvPr/>
          </p:nvSpPr>
          <p:spPr>
            <a:xfrm>
              <a:off x="4176677" y="2808793"/>
              <a:ext cx="1150697" cy="901147"/>
            </a:xfrm>
            <a:prstGeom prst="roundRect">
              <a:avLst/>
            </a:prstGeom>
            <a:solidFill>
              <a:srgbClr val="D98311"/>
            </a:solidFill>
            <a:ln w="28575">
              <a:solidFill>
                <a:srgbClr val="633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atin typeface="Arial" panose="020B0604020202020204" pitchFamily="34" charset="0"/>
                  <a:cs typeface="Arial" panose="020B0604020202020204" pitchFamily="34" charset="0"/>
                </a:rPr>
                <a:t>D</a:t>
              </a:r>
            </a:p>
          </p:txBody>
        </p:sp>
        <p:cxnSp>
          <p:nvCxnSpPr>
            <p:cNvPr id="45" name="Straight Connector 44"/>
            <p:cNvCxnSpPr/>
            <p:nvPr/>
          </p:nvCxnSpPr>
          <p:spPr>
            <a:xfrm>
              <a:off x="5327374" y="2781621"/>
              <a:ext cx="5804452" cy="0"/>
            </a:xfrm>
            <a:prstGeom prst="line">
              <a:avLst/>
            </a:prstGeom>
            <a:ln w="28575">
              <a:solidFill>
                <a:srgbClr val="63371B"/>
              </a:solidFill>
              <a:prstDash val="sysDash"/>
            </a:ln>
          </p:spPr>
          <p:style>
            <a:lnRef idx="1">
              <a:schemeClr val="accent1"/>
            </a:lnRef>
            <a:fillRef idx="0">
              <a:schemeClr val="accent1"/>
            </a:fillRef>
            <a:effectRef idx="0">
              <a:schemeClr val="accent1"/>
            </a:effectRef>
            <a:fontRef idx="minor">
              <a:schemeClr val="tx1"/>
            </a:fontRef>
          </p:style>
        </p:cxnSp>
      </p:grpSp>
      <p:pic>
        <p:nvPicPr>
          <p:cNvPr id="46" name="Picture 45"/>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40000" y1="39000" x2="60667" y2="59000"/>
                      </a14:backgroundRemoval>
                    </a14:imgEffect>
                  </a14:imgLayer>
                </a14:imgProps>
              </a:ext>
              <a:ext uri="{28A0092B-C50C-407E-A947-70E740481C1C}">
                <a14:useLocalDpi xmlns:a14="http://schemas.microsoft.com/office/drawing/2010/main" val="0"/>
              </a:ext>
            </a:extLst>
          </a:blip>
          <a:stretch>
            <a:fillRect/>
          </a:stretch>
        </p:blipFill>
        <p:spPr>
          <a:xfrm>
            <a:off x="10399638" y="5296966"/>
            <a:ext cx="1136135" cy="1136135"/>
          </a:xfrm>
          <a:prstGeom prst="rect">
            <a:avLst/>
          </a:prstGeom>
        </p:spPr>
      </p:pic>
      <p:sp>
        <p:nvSpPr>
          <p:cNvPr id="47" name="TextBox 46"/>
          <p:cNvSpPr txBox="1"/>
          <p:nvPr/>
        </p:nvSpPr>
        <p:spPr>
          <a:xfrm>
            <a:off x="5129840" y="5603424"/>
            <a:ext cx="633964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III”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80">
                                          <p:stCondLst>
                                            <p:cond delay="0"/>
                                          </p:stCondLst>
                                        </p:cTn>
                                        <p:tgtEl>
                                          <p:spTgt spid="23"/>
                                        </p:tgtEl>
                                      </p:cBhvr>
                                    </p:animEffect>
                                    <p:anim calcmode="lin" valueType="num">
                                      <p:cBhvr>
                                        <p:cTn id="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9" dur="26">
                                          <p:stCondLst>
                                            <p:cond delay="650"/>
                                          </p:stCondLst>
                                        </p:cTn>
                                        <p:tgtEl>
                                          <p:spTgt spid="23"/>
                                        </p:tgtEl>
                                      </p:cBhvr>
                                      <p:to x="100000" y="60000"/>
                                    </p:animScale>
                                    <p:animScale>
                                      <p:cBhvr>
                                        <p:cTn id="30" dur="166" decel="50000">
                                          <p:stCondLst>
                                            <p:cond delay="676"/>
                                          </p:stCondLst>
                                        </p:cTn>
                                        <p:tgtEl>
                                          <p:spTgt spid="23"/>
                                        </p:tgtEl>
                                      </p:cBhvr>
                                      <p:to x="100000" y="100000"/>
                                    </p:animScale>
                                    <p:animScale>
                                      <p:cBhvr>
                                        <p:cTn id="31" dur="26">
                                          <p:stCondLst>
                                            <p:cond delay="1312"/>
                                          </p:stCondLst>
                                        </p:cTn>
                                        <p:tgtEl>
                                          <p:spTgt spid="23"/>
                                        </p:tgtEl>
                                      </p:cBhvr>
                                      <p:to x="100000" y="80000"/>
                                    </p:animScale>
                                    <p:animScale>
                                      <p:cBhvr>
                                        <p:cTn id="32" dur="166" decel="50000">
                                          <p:stCondLst>
                                            <p:cond delay="1338"/>
                                          </p:stCondLst>
                                        </p:cTn>
                                        <p:tgtEl>
                                          <p:spTgt spid="23"/>
                                        </p:tgtEl>
                                      </p:cBhvr>
                                      <p:to x="100000" y="100000"/>
                                    </p:animScale>
                                    <p:animScale>
                                      <p:cBhvr>
                                        <p:cTn id="33" dur="26">
                                          <p:stCondLst>
                                            <p:cond delay="1642"/>
                                          </p:stCondLst>
                                        </p:cTn>
                                        <p:tgtEl>
                                          <p:spTgt spid="23"/>
                                        </p:tgtEl>
                                      </p:cBhvr>
                                      <p:to x="100000" y="90000"/>
                                    </p:animScale>
                                    <p:animScale>
                                      <p:cBhvr>
                                        <p:cTn id="34" dur="166" decel="50000">
                                          <p:stCondLst>
                                            <p:cond delay="1668"/>
                                          </p:stCondLst>
                                        </p:cTn>
                                        <p:tgtEl>
                                          <p:spTgt spid="23"/>
                                        </p:tgtEl>
                                      </p:cBhvr>
                                      <p:to x="100000" y="100000"/>
                                    </p:animScale>
                                    <p:animScale>
                                      <p:cBhvr>
                                        <p:cTn id="35" dur="26">
                                          <p:stCondLst>
                                            <p:cond delay="1808"/>
                                          </p:stCondLst>
                                        </p:cTn>
                                        <p:tgtEl>
                                          <p:spTgt spid="23"/>
                                        </p:tgtEl>
                                      </p:cBhvr>
                                      <p:to x="100000" y="95000"/>
                                    </p:animScale>
                                    <p:animScale>
                                      <p:cBhvr>
                                        <p:cTn id="36" dur="166" decel="50000">
                                          <p:stCondLst>
                                            <p:cond delay="1834"/>
                                          </p:stCondLst>
                                        </p:cTn>
                                        <p:tgtEl>
                                          <p:spTgt spid="2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subTnLst>
                                    <p:audio>
                                      <p:cMediaNode>
                                        <p:cTn display="0" masterRel="sameClick">
                                          <p:stCondLst>
                                            <p:cond evt="begin" delay="0">
                                              <p:tn val="39"/>
                                            </p:cond>
                                          </p:stCondLst>
                                          <p:endCondLst>
                                            <p:cond evt="onStopAudio" delay="0">
                                              <p:tgtEl>
                                                <p:sldTgt/>
                                              </p:tgtEl>
                                            </p:cond>
                                          </p:endCondLst>
                                        </p:cTn>
                                        <p:tgtEl>
                                          <p:sndTgt r:embed="rId2" name="click.wav"/>
                                        </p:tgtEl>
                                      </p:cMediaNode>
                                    </p:audio>
                                  </p:subTnLst>
                                </p:cTn>
                              </p:par>
                              <p:par>
                                <p:cTn id="44" presetID="53" presetClass="entr" presetSubtype="16"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p:cTn id="46" dur="500" fill="hold"/>
                                        <p:tgtEl>
                                          <p:spTgt spid="42"/>
                                        </p:tgtEl>
                                        <p:attrNameLst>
                                          <p:attrName>ppt_w</p:attrName>
                                        </p:attrNameLst>
                                      </p:cBhvr>
                                      <p:tavLst>
                                        <p:tav tm="0">
                                          <p:val>
                                            <p:fltVal val="0"/>
                                          </p:val>
                                        </p:tav>
                                        <p:tav tm="100000">
                                          <p:val>
                                            <p:strVal val="#ppt_w"/>
                                          </p:val>
                                        </p:tav>
                                      </p:tavLst>
                                    </p:anim>
                                    <p:anim calcmode="lin" valueType="num">
                                      <p:cBhvr>
                                        <p:cTn id="47" dur="500" fill="hold"/>
                                        <p:tgtEl>
                                          <p:spTgt spid="42"/>
                                        </p:tgtEl>
                                        <p:attrNameLst>
                                          <p:attrName>ppt_h</p:attrName>
                                        </p:attrNameLst>
                                      </p:cBhvr>
                                      <p:tavLst>
                                        <p:tav tm="0">
                                          <p:val>
                                            <p:fltVal val="0"/>
                                          </p:val>
                                        </p:tav>
                                        <p:tav tm="100000">
                                          <p:val>
                                            <p:strVal val="#ppt_h"/>
                                          </p:val>
                                        </p:tav>
                                      </p:tavLst>
                                    </p:anim>
                                    <p:animEffect transition="in" filter="fade">
                                      <p:cBhvr>
                                        <p:cTn id="48" dur="500"/>
                                        <p:tgtEl>
                                          <p:spTgt spid="42"/>
                                        </p:tgtEl>
                                      </p:cBhvr>
                                    </p:animEffec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ppt_w</p:attrName>
                                        </p:attrNameLst>
                                      </p:cBhvr>
                                      <p:tavLst>
                                        <p:tav tm="0">
                                          <p:val>
                                            <p:fltVal val="0"/>
                                          </p:val>
                                        </p:tav>
                                        <p:tav tm="100000">
                                          <p:val>
                                            <p:strVal val="#ppt_w"/>
                                          </p:val>
                                        </p:tav>
                                      </p:tavLst>
                                    </p:anim>
                                    <p:anim calcmode="lin" valueType="num">
                                      <p:cBhvr>
                                        <p:cTn id="54" dur="500" fill="hold"/>
                                        <p:tgtEl>
                                          <p:spTgt spid="31"/>
                                        </p:tgtEl>
                                        <p:attrNameLst>
                                          <p:attrName>ppt_h</p:attrName>
                                        </p:attrNameLst>
                                      </p:cBhvr>
                                      <p:tavLst>
                                        <p:tav tm="0">
                                          <p:val>
                                            <p:fltVal val="0"/>
                                          </p:val>
                                        </p:tav>
                                        <p:tav tm="100000">
                                          <p:val>
                                            <p:strVal val="#ppt_h"/>
                                          </p:val>
                                        </p:tav>
                                      </p:tavLst>
                                    </p:anim>
                                    <p:animEffect transition="in" filter="fade">
                                      <p:cBhvr>
                                        <p:cTn id="55" dur="500"/>
                                        <p:tgtEl>
                                          <p:spTgt spid="31"/>
                                        </p:tgtEl>
                                      </p:cBhvr>
                                    </p:animEffect>
                                  </p:childTnLst>
                                  <p:subTnLst>
                                    <p:audio>
                                      <p:cMediaNode>
                                        <p:cTn display="0" masterRel="sameClick">
                                          <p:stCondLst>
                                            <p:cond evt="begin" delay="0">
                                              <p:tn val="51"/>
                                            </p:cond>
                                          </p:stCondLst>
                                          <p:endCondLst>
                                            <p:cond evt="onStopAudio" delay="0">
                                              <p:tgtEl>
                                                <p:sldTgt/>
                                              </p:tgtEl>
                                            </p:cond>
                                          </p:endCondLst>
                                        </p:cTn>
                                        <p:tgtEl>
                                          <p:sndTgt r:embed="rId2" name="click.wav"/>
                                        </p:tgtEl>
                                      </p:cMediaNode>
                                    </p:audio>
                                  </p:subTnLst>
                                </p:cTn>
                              </p:par>
                              <p:par>
                                <p:cTn id="56" presetID="53" presetClass="entr" presetSubtype="16"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500" fill="hold"/>
                                        <p:tgtEl>
                                          <p:spTgt spid="41"/>
                                        </p:tgtEl>
                                        <p:attrNameLst>
                                          <p:attrName>ppt_w</p:attrName>
                                        </p:attrNameLst>
                                      </p:cBhvr>
                                      <p:tavLst>
                                        <p:tav tm="0">
                                          <p:val>
                                            <p:fltVal val="0"/>
                                          </p:val>
                                        </p:tav>
                                        <p:tav tm="100000">
                                          <p:val>
                                            <p:strVal val="#ppt_w"/>
                                          </p:val>
                                        </p:tav>
                                      </p:tavLst>
                                    </p:anim>
                                    <p:anim calcmode="lin" valueType="num">
                                      <p:cBhvr>
                                        <p:cTn id="59" dur="500" fill="hold"/>
                                        <p:tgtEl>
                                          <p:spTgt spid="41"/>
                                        </p:tgtEl>
                                        <p:attrNameLst>
                                          <p:attrName>ppt_h</p:attrName>
                                        </p:attrNameLst>
                                      </p:cBhvr>
                                      <p:tavLst>
                                        <p:tav tm="0">
                                          <p:val>
                                            <p:fltVal val="0"/>
                                          </p:val>
                                        </p:tav>
                                        <p:tav tm="100000">
                                          <p:val>
                                            <p:strVal val="#ppt_h"/>
                                          </p:val>
                                        </p:tav>
                                      </p:tavLst>
                                    </p:anim>
                                    <p:animEffect transition="in" filter="fade">
                                      <p:cBhvr>
                                        <p:cTn id="60" dur="500"/>
                                        <p:tgtEl>
                                          <p:spTgt spid="41"/>
                                        </p:tgtEl>
                                      </p:cBhvr>
                                    </p:animEffec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animEffect transition="in" filter="fade">
                                      <p:cBhvr>
                                        <p:cTn id="67" dur="500"/>
                                        <p:tgtEl>
                                          <p:spTgt spid="20"/>
                                        </p:tgtEl>
                                      </p:cBhvr>
                                    </p:animEffec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8" presetID="53" presetClass="entr" presetSubtype="16"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Effect transition="in" filter="fade">
                                      <p:cBhvr>
                                        <p:cTn id="79" dur="500"/>
                                        <p:tgtEl>
                                          <p:spTgt spid="36"/>
                                        </p:tgtEl>
                                      </p:cBhvr>
                                    </p:animEffect>
                                  </p:childTnLst>
                                  <p:subTnLst>
                                    <p:audio>
                                      <p:cMediaNode>
                                        <p:cTn display="0" masterRel="sameClick">
                                          <p:stCondLst>
                                            <p:cond evt="begin" delay="0">
                                              <p:tn val="75"/>
                                            </p:cond>
                                          </p:stCondLst>
                                          <p:endCondLst>
                                            <p:cond evt="onStopAudio" delay="0">
                                              <p:tgtEl>
                                                <p:sldTgt/>
                                              </p:tgtEl>
                                            </p:cond>
                                          </p:endCondLst>
                                        </p:cTn>
                                        <p:tgtEl>
                                          <p:sndTgt r:embed="rId2" name="click.wav"/>
                                        </p:tgtEl>
                                      </p:cMediaNode>
                                    </p:audio>
                                  </p:subTnLst>
                                </p:cTn>
                              </p:par>
                              <p:par>
                                <p:cTn id="80" presetID="53" presetClass="entr" presetSubtype="16"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 calcmode="lin" valueType="num">
                                      <p:cBhvr>
                                        <p:cTn id="82" dur="500" fill="hold"/>
                                        <p:tgtEl>
                                          <p:spTgt spid="47"/>
                                        </p:tgtEl>
                                        <p:attrNameLst>
                                          <p:attrName>ppt_w</p:attrName>
                                        </p:attrNameLst>
                                      </p:cBhvr>
                                      <p:tavLst>
                                        <p:tav tm="0">
                                          <p:val>
                                            <p:fltVal val="0"/>
                                          </p:val>
                                        </p:tav>
                                        <p:tav tm="100000">
                                          <p:val>
                                            <p:strVal val="#ppt_w"/>
                                          </p:val>
                                        </p:tav>
                                      </p:tavLst>
                                    </p:anim>
                                    <p:anim calcmode="lin" valueType="num">
                                      <p:cBhvr>
                                        <p:cTn id="83" dur="500" fill="hold"/>
                                        <p:tgtEl>
                                          <p:spTgt spid="47"/>
                                        </p:tgtEl>
                                        <p:attrNameLst>
                                          <p:attrName>ppt_h</p:attrName>
                                        </p:attrNameLst>
                                      </p:cBhvr>
                                      <p:tavLst>
                                        <p:tav tm="0">
                                          <p:val>
                                            <p:fltVal val="0"/>
                                          </p:val>
                                        </p:tav>
                                        <p:tav tm="100000">
                                          <p:val>
                                            <p:strVal val="#ppt_h"/>
                                          </p:val>
                                        </p:tav>
                                      </p:tavLst>
                                    </p:anim>
                                    <p:animEffect transition="in" filter="fade">
                                      <p:cBhvr>
                                        <p:cTn id="84" dur="500"/>
                                        <p:tgtEl>
                                          <p:spTgt spid="47"/>
                                        </p:tgtEl>
                                      </p:cBhvr>
                                    </p:animEffect>
                                  </p:childTnLst>
                                  <p:subTnLst>
                                    <p:audio>
                                      <p:cMediaNode>
                                        <p:cTn display="0" masterRel="sameClick">
                                          <p:stCondLst>
                                            <p:cond evt="begin" delay="0">
                                              <p:tn val="8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5" restart="whenNotActive" fill="hold" evtFilter="cancelBubble" nodeType="interactiveSeq">
                <p:stCondLst>
                  <p:cond evt="onClick" delay="0">
                    <p:tgtEl>
                      <p:spTgt spid="20"/>
                    </p:tgtEl>
                  </p:cond>
                </p:stCondLst>
                <p:endSync evt="end" delay="0">
                  <p:rtn val="all"/>
                </p:endSync>
                <p:childTnLst>
                  <p:par>
                    <p:cTn id="86" fill="hold">
                      <p:stCondLst>
                        <p:cond delay="0"/>
                      </p:stCondLst>
                      <p:childTnLst>
                        <p:par>
                          <p:cTn id="87" fill="hold">
                            <p:stCondLst>
                              <p:cond delay="0"/>
                            </p:stCondLst>
                            <p:childTnLst>
                              <p:par>
                                <p:cTn id="88" presetID="32" presetClass="emph" presetSubtype="0" fill="hold" nodeType="clickEffect">
                                  <p:stCondLst>
                                    <p:cond delay="0"/>
                                  </p:stCondLst>
                                  <p:childTnLst>
                                    <p:animRot by="120000">
                                      <p:cBhvr>
                                        <p:cTn id="89" dur="100" fill="hold">
                                          <p:stCondLst>
                                            <p:cond delay="0"/>
                                          </p:stCondLst>
                                        </p:cTn>
                                        <p:tgtEl>
                                          <p:spTgt spid="20"/>
                                        </p:tgtEl>
                                        <p:attrNameLst>
                                          <p:attrName>r</p:attrName>
                                        </p:attrNameLst>
                                      </p:cBhvr>
                                    </p:animRot>
                                    <p:animRot by="-240000">
                                      <p:cBhvr>
                                        <p:cTn id="90" dur="200" fill="hold">
                                          <p:stCondLst>
                                            <p:cond delay="200"/>
                                          </p:stCondLst>
                                        </p:cTn>
                                        <p:tgtEl>
                                          <p:spTgt spid="20"/>
                                        </p:tgtEl>
                                        <p:attrNameLst>
                                          <p:attrName>r</p:attrName>
                                        </p:attrNameLst>
                                      </p:cBhvr>
                                    </p:animRot>
                                    <p:animRot by="240000">
                                      <p:cBhvr>
                                        <p:cTn id="91" dur="200" fill="hold">
                                          <p:stCondLst>
                                            <p:cond delay="400"/>
                                          </p:stCondLst>
                                        </p:cTn>
                                        <p:tgtEl>
                                          <p:spTgt spid="20"/>
                                        </p:tgtEl>
                                        <p:attrNameLst>
                                          <p:attrName>r</p:attrName>
                                        </p:attrNameLst>
                                      </p:cBhvr>
                                    </p:animRot>
                                    <p:animRot by="-240000">
                                      <p:cBhvr>
                                        <p:cTn id="92" dur="200" fill="hold">
                                          <p:stCondLst>
                                            <p:cond delay="600"/>
                                          </p:stCondLst>
                                        </p:cTn>
                                        <p:tgtEl>
                                          <p:spTgt spid="20"/>
                                        </p:tgtEl>
                                        <p:attrNameLst>
                                          <p:attrName>r</p:attrName>
                                        </p:attrNameLst>
                                      </p:cBhvr>
                                    </p:animRot>
                                    <p:animRot by="120000">
                                      <p:cBhvr>
                                        <p:cTn id="93" dur="200" fill="hold">
                                          <p:stCondLst>
                                            <p:cond delay="800"/>
                                          </p:stCondLst>
                                        </p:cTn>
                                        <p:tgtEl>
                                          <p:spTgt spid="20"/>
                                        </p:tgtEl>
                                        <p:attrNameLst>
                                          <p:attrName>r</p:attrName>
                                        </p:attrNameLst>
                                      </p:cBhvr>
                                    </p:animRot>
                                  </p:childTnLst>
                                  <p:subTnLst>
                                    <p:audio>
                                      <p:cMediaNode vol="58000">
                                        <p:cTn display="0" masterRel="sameClick">
                                          <p:stCondLst>
                                            <p:cond evt="begin" delay="0">
                                              <p:tn val="88"/>
                                            </p:cond>
                                          </p:stCondLst>
                                          <p:endCondLst>
                                            <p:cond evt="onStopAudio" delay="0">
                                              <p:tgtEl>
                                                <p:sldTgt/>
                                              </p:tgtEl>
                                            </p:cond>
                                          </p:endCondLst>
                                        </p:cTn>
                                        <p:tgtEl>
                                          <p:sndTgt r:embed="rId3" name="applause.wav"/>
                                        </p:tgtEl>
                                      </p:cMediaNode>
                                    </p:audio>
                                  </p:subTnLst>
                                </p:cTn>
                              </p:par>
                              <p:par>
                                <p:cTn id="94" presetID="32" presetClass="emph" presetSubtype="0" fill="hold" grpId="1" nodeType="withEffect">
                                  <p:stCondLst>
                                    <p:cond delay="0"/>
                                  </p:stCondLst>
                                  <p:childTnLst>
                                    <p:animRot by="120000">
                                      <p:cBhvr>
                                        <p:cTn id="95" dur="100" fill="hold">
                                          <p:stCondLst>
                                            <p:cond delay="0"/>
                                          </p:stCondLst>
                                        </p:cTn>
                                        <p:tgtEl>
                                          <p:spTgt spid="25"/>
                                        </p:tgtEl>
                                        <p:attrNameLst>
                                          <p:attrName>r</p:attrName>
                                        </p:attrNameLst>
                                      </p:cBhvr>
                                    </p:animRot>
                                    <p:animRot by="-240000">
                                      <p:cBhvr>
                                        <p:cTn id="96" dur="200" fill="hold">
                                          <p:stCondLst>
                                            <p:cond delay="200"/>
                                          </p:stCondLst>
                                        </p:cTn>
                                        <p:tgtEl>
                                          <p:spTgt spid="25"/>
                                        </p:tgtEl>
                                        <p:attrNameLst>
                                          <p:attrName>r</p:attrName>
                                        </p:attrNameLst>
                                      </p:cBhvr>
                                    </p:animRot>
                                    <p:animRot by="240000">
                                      <p:cBhvr>
                                        <p:cTn id="97" dur="200" fill="hold">
                                          <p:stCondLst>
                                            <p:cond delay="400"/>
                                          </p:stCondLst>
                                        </p:cTn>
                                        <p:tgtEl>
                                          <p:spTgt spid="25"/>
                                        </p:tgtEl>
                                        <p:attrNameLst>
                                          <p:attrName>r</p:attrName>
                                        </p:attrNameLst>
                                      </p:cBhvr>
                                    </p:animRot>
                                    <p:animRot by="-240000">
                                      <p:cBhvr>
                                        <p:cTn id="98" dur="200" fill="hold">
                                          <p:stCondLst>
                                            <p:cond delay="600"/>
                                          </p:stCondLst>
                                        </p:cTn>
                                        <p:tgtEl>
                                          <p:spTgt spid="25"/>
                                        </p:tgtEl>
                                        <p:attrNameLst>
                                          <p:attrName>r</p:attrName>
                                        </p:attrNameLst>
                                      </p:cBhvr>
                                    </p:animRot>
                                    <p:animRot by="120000">
                                      <p:cBhvr>
                                        <p:cTn id="99" dur="200" fill="hold">
                                          <p:stCondLst>
                                            <p:cond delay="800"/>
                                          </p:stCondLst>
                                        </p:cTn>
                                        <p:tgtEl>
                                          <p:spTgt spid="25"/>
                                        </p:tgtEl>
                                        <p:attrNameLst>
                                          <p:attrName>r</p:attrName>
                                        </p:attrNameLst>
                                      </p:cBhvr>
                                    </p:animRo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nodeType="with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childTnLst>
                                </p:cTn>
                              </p:par>
                              <p:par>
                                <p:cTn id="113" presetID="10" presetClass="exit" presetSubtype="0" fill="hold" grpId="1" nodeType="withEffect">
                                  <p:stCondLst>
                                    <p:cond delay="0"/>
                                  </p:stCondLst>
                                  <p:childTnLst>
                                    <p:animEffect transition="out" filter="fade">
                                      <p:cBhvr>
                                        <p:cTn id="114" dur="500"/>
                                        <p:tgtEl>
                                          <p:spTgt spid="47"/>
                                        </p:tgtEl>
                                      </p:cBhvr>
                                    </p:animEffect>
                                    <p:set>
                                      <p:cBhvr>
                                        <p:cTn id="115" dur="1" fill="hold">
                                          <p:stCondLst>
                                            <p:cond delay="499"/>
                                          </p:stCondLst>
                                        </p:cTn>
                                        <p:tgtEl>
                                          <p:spTgt spid="47"/>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46"/>
                                        </p:tgtEl>
                                      </p:cBhvr>
                                    </p:animEffect>
                                    <p:set>
                                      <p:cBhvr>
                                        <p:cTn id="121" dur="1" fill="hold">
                                          <p:stCondLst>
                                            <p:cond delay="499"/>
                                          </p:stCondLst>
                                        </p:cTn>
                                        <p:tgtEl>
                                          <p:spTgt spid="46"/>
                                        </p:tgtEl>
                                        <p:attrNameLst>
                                          <p:attrName>style.visibility</p:attrName>
                                        </p:attrNameLst>
                                      </p:cBhvr>
                                      <p:to>
                                        <p:strVal val="hidden"/>
                                      </p:to>
                                    </p:set>
                                  </p:childTnLst>
                                </p:cTn>
                              </p:par>
                            </p:childTnLst>
                          </p:cTn>
                        </p:par>
                        <p:par>
                          <p:cTn id="122" fill="hold">
                            <p:stCondLst>
                              <p:cond delay="1500"/>
                            </p:stCondLst>
                            <p:childTnLst>
                              <p:par>
                                <p:cTn id="123" presetID="10" presetClass="exit" presetSubtype="0" fill="hold" nodeType="afterEffect">
                                  <p:stCondLst>
                                    <p:cond delay="0"/>
                                  </p:stCondLst>
                                  <p:childTnLst>
                                    <p:animEffect transition="out" filter="fade">
                                      <p:cBhvr>
                                        <p:cTn id="124" dur="500"/>
                                        <p:tgtEl>
                                          <p:spTgt spid="26"/>
                                        </p:tgtEl>
                                      </p:cBhvr>
                                    </p:animEffect>
                                    <p:set>
                                      <p:cBhvr>
                                        <p:cTn id="125" dur="1" fill="hold">
                                          <p:stCondLst>
                                            <p:cond delay="499"/>
                                          </p:stCondLst>
                                        </p:cTn>
                                        <p:tgtEl>
                                          <p:spTgt spid="26"/>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42"/>
                                        </p:tgtEl>
                                      </p:cBhvr>
                                    </p:animEffect>
                                    <p:set>
                                      <p:cBhvr>
                                        <p:cTn id="128" dur="1" fill="hold">
                                          <p:stCondLst>
                                            <p:cond delay="499"/>
                                          </p:stCondLst>
                                        </p:cTn>
                                        <p:tgtEl>
                                          <p:spTgt spid="42"/>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31"/>
                                        </p:tgtEl>
                                      </p:cBhvr>
                                    </p:animEffect>
                                    <p:set>
                                      <p:cBhvr>
                                        <p:cTn id="134" dur="1" fill="hold">
                                          <p:stCondLst>
                                            <p:cond delay="499"/>
                                          </p:stCondLst>
                                        </p:cTn>
                                        <p:tgtEl>
                                          <p:spTgt spid="31"/>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39"/>
                                        </p:tgtEl>
                                      </p:cBhvr>
                                    </p:animEffect>
                                    <p:set>
                                      <p:cBhvr>
                                        <p:cTn id="137" dur="1" fill="hold">
                                          <p:stCondLst>
                                            <p:cond delay="499"/>
                                          </p:stCondLst>
                                        </p:cTn>
                                        <p:tgtEl>
                                          <p:spTgt spid="39"/>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40"/>
                                        </p:tgtEl>
                                      </p:cBhvr>
                                    </p:animEffect>
                                    <p:set>
                                      <p:cBhvr>
                                        <p:cTn id="140"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1" restart="whenNotActive" fill="hold" evtFilter="cancelBubble" nodeType="interactiveSeq">
                <p:stCondLst>
                  <p:cond evt="onClick" delay="0">
                    <p:tgtEl>
                      <p:spTgt spid="26"/>
                    </p:tgtEl>
                  </p:cond>
                </p:stCondLst>
                <p:endSync evt="end" delay="0">
                  <p:rtn val="all"/>
                </p:endSync>
                <p:childTnLst>
                  <p:par>
                    <p:cTn id="142" fill="hold">
                      <p:stCondLst>
                        <p:cond delay="0"/>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9"/>
                                        </p:tgtEl>
                                        <p:attrNameLst>
                                          <p:attrName>style.visibility</p:attrName>
                                        </p:attrNameLst>
                                      </p:cBhvr>
                                      <p:to>
                                        <p:strVal val="visible"/>
                                      </p:to>
                                    </p:set>
                                    <p:animEffect transition="in" filter="fade">
                                      <p:cBhvr>
                                        <p:cTn id="146" dur="500"/>
                                        <p:tgtEl>
                                          <p:spTgt spid="39"/>
                                        </p:tgtEl>
                                      </p:cBhvr>
                                    </p:animEffect>
                                  </p:childTnLst>
                                  <p:subTnLst>
                                    <p:audio>
                                      <p:cMediaNode>
                                        <p:cTn display="0" masterRel="sameClick">
                                          <p:stCondLst>
                                            <p:cond evt="begin" delay="0">
                                              <p:tn val="14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6"/>
                  </p:tgtEl>
                </p:cond>
              </p:nextCondLst>
            </p:seq>
            <p:seq concurrent="1" nextAc="seek">
              <p:cTn id="147" restart="whenNotActive" fill="hold" evtFilter="cancelBubble" nodeType="interactiveSeq">
                <p:stCondLst>
                  <p:cond evt="onClick" delay="0">
                    <p:tgtEl>
                      <p:spTgt spid="31"/>
                    </p:tgtEl>
                  </p:cond>
                </p:stCondLst>
                <p:endSync evt="end" delay="0">
                  <p:rtn val="all"/>
                </p:endSync>
                <p:childTnLst>
                  <p:par>
                    <p:cTn id="148" fill="hold">
                      <p:stCondLst>
                        <p:cond delay="0"/>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500"/>
                                        <p:tgtEl>
                                          <p:spTgt spid="40"/>
                                        </p:tgtEl>
                                      </p:cBhvr>
                                    </p:animEffect>
                                  </p:childTnLst>
                                  <p:subTnLst>
                                    <p:audio>
                                      <p:cMediaNode>
                                        <p:cTn display="0" masterRel="sameClick">
                                          <p:stCondLst>
                                            <p:cond evt="begin" delay="0">
                                              <p:tn val="15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1"/>
                  </p:tgtEl>
                </p:cond>
              </p:nextCondLst>
            </p:seq>
            <p:seq concurrent="1" nextAc="seek">
              <p:cTn id="153" restart="whenNotActive" fill="hold" evtFilter="cancelBubble" nodeType="interactiveSeq">
                <p:stCondLst>
                  <p:cond evt="onClick" delay="0">
                    <p:tgtEl>
                      <p:spTgt spid="36"/>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fade">
                                      <p:cBhvr>
                                        <p:cTn id="158" dur="500"/>
                                        <p:tgtEl>
                                          <p:spTgt spid="46"/>
                                        </p:tgtEl>
                                      </p:cBhvr>
                                    </p:animEffect>
                                  </p:childTnLst>
                                  <p:subTnLst>
                                    <p:audio>
                                      <p:cMediaNode>
                                        <p:cTn display="0" masterRel="sameClick">
                                          <p:stCondLst>
                                            <p:cond evt="begin" delay="0">
                                              <p:tn val="156"/>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6"/>
                  </p:tgtEl>
                </p:cond>
              </p:nextCondLst>
            </p:seq>
          </p:childTnLst>
        </p:cTn>
      </p:par>
    </p:tnLst>
    <p:bldLst>
      <p:bldP spid="24" grpId="0"/>
      <p:bldP spid="25" grpId="0"/>
      <p:bldP spid="25" grpId="1"/>
      <p:bldP spid="41" grpId="0"/>
      <p:bldP spid="41" grpId="1"/>
      <p:bldP spid="42" grpId="0"/>
      <p:bldP spid="42" grpId="1"/>
      <p:bldP spid="47" grpId="0"/>
      <p:bldP spid="4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1479666" y="336633"/>
            <a:ext cx="2529125" cy="815159"/>
          </a:xfrm>
          <a:prstGeom prst="roundRect">
            <a:avLst/>
          </a:prstGeom>
          <a:solidFill>
            <a:srgbClr val="985C0C"/>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1325592" y="217364"/>
            <a:ext cx="2587978" cy="817058"/>
          </a:xfrm>
          <a:prstGeom prst="roundRect">
            <a:avLst/>
          </a:prstGeom>
          <a:solidFill>
            <a:schemeClr val="bg1"/>
          </a:solidFill>
          <a:ln w="38100">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8746" y="373761"/>
            <a:ext cx="3141594" cy="584775"/>
          </a:xfrm>
          <a:prstGeom prst="rect">
            <a:avLst/>
          </a:prstGeom>
          <a:noFill/>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
        <p:nvSpPr>
          <p:cNvPr id="4" name="Rectangle: Rounded Corners 3"/>
          <p:cNvSpPr/>
          <p:nvPr/>
        </p:nvSpPr>
        <p:spPr>
          <a:xfrm>
            <a:off x="4160520" y="804672"/>
            <a:ext cx="7900416" cy="5608693"/>
          </a:xfrm>
          <a:prstGeom prst="roundRect">
            <a:avLst/>
          </a:prstGeom>
          <a:ln>
            <a:solidFill>
              <a:srgbClr val="985C0C"/>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Double Wave 1"/>
          <p:cNvSpPr/>
          <p:nvPr/>
        </p:nvSpPr>
        <p:spPr>
          <a:xfrm>
            <a:off x="4160520" y="666148"/>
            <a:ext cx="7731103" cy="2020307"/>
          </a:xfrm>
          <a:custGeom>
            <a:avLst/>
            <a:gdLst>
              <a:gd name="connsiteX0" fmla="*/ 0 w 7480300"/>
              <a:gd name="connsiteY0" fmla="*/ 81264 h 1300221"/>
              <a:gd name="connsiteX1" fmla="*/ 3740150 w 7480300"/>
              <a:gd name="connsiteY1" fmla="*/ 81264 h 1300221"/>
              <a:gd name="connsiteX2" fmla="*/ 7480300 w 7480300"/>
              <a:gd name="connsiteY2" fmla="*/ 81264 h 1300221"/>
              <a:gd name="connsiteX3" fmla="*/ 7480300 w 7480300"/>
              <a:gd name="connsiteY3" fmla="*/ 1218957 h 1300221"/>
              <a:gd name="connsiteX4" fmla="*/ 3740150 w 7480300"/>
              <a:gd name="connsiteY4" fmla="*/ 1218957 h 1300221"/>
              <a:gd name="connsiteX5" fmla="*/ 0 w 7480300"/>
              <a:gd name="connsiteY5" fmla="*/ 1218957 h 1300221"/>
              <a:gd name="connsiteX6" fmla="*/ 0 w 7480300"/>
              <a:gd name="connsiteY6" fmla="*/ 81264 h 1300221"/>
              <a:gd name="connsiteX0-1" fmla="*/ 0 w 7480300"/>
              <a:gd name="connsiteY0-2" fmla="*/ 69191 h 1285080"/>
              <a:gd name="connsiteX1-3" fmla="*/ 3740150 w 7480300"/>
              <a:gd name="connsiteY1-4" fmla="*/ 158091 h 1285080"/>
              <a:gd name="connsiteX2-5" fmla="*/ 7480300 w 7480300"/>
              <a:gd name="connsiteY2-6" fmla="*/ 69191 h 1285080"/>
              <a:gd name="connsiteX3-7" fmla="*/ 7480300 w 7480300"/>
              <a:gd name="connsiteY3-8" fmla="*/ 1206884 h 1285080"/>
              <a:gd name="connsiteX4-9" fmla="*/ 3740150 w 7480300"/>
              <a:gd name="connsiteY4-10" fmla="*/ 1206884 h 1285080"/>
              <a:gd name="connsiteX5-11" fmla="*/ 0 w 7480300"/>
              <a:gd name="connsiteY5-12" fmla="*/ 1206884 h 1285080"/>
              <a:gd name="connsiteX6-13" fmla="*/ 0 w 7480300"/>
              <a:gd name="connsiteY6-14" fmla="*/ 69191 h 1285080"/>
              <a:gd name="connsiteX0-15" fmla="*/ 0 w 7480300"/>
              <a:gd name="connsiteY0-16" fmla="*/ 69191 h 1278420"/>
              <a:gd name="connsiteX1-17" fmla="*/ 3740150 w 7480300"/>
              <a:gd name="connsiteY1-18" fmla="*/ 158091 h 1278420"/>
              <a:gd name="connsiteX2-19" fmla="*/ 7480300 w 7480300"/>
              <a:gd name="connsiteY2-20" fmla="*/ 69191 h 1278420"/>
              <a:gd name="connsiteX3-21" fmla="*/ 7480300 w 7480300"/>
              <a:gd name="connsiteY3-22" fmla="*/ 1206884 h 1278420"/>
              <a:gd name="connsiteX4-23" fmla="*/ 3714750 w 7480300"/>
              <a:gd name="connsiteY4-24" fmla="*/ 1143384 h 1278420"/>
              <a:gd name="connsiteX5-25" fmla="*/ 0 w 7480300"/>
              <a:gd name="connsiteY5-26" fmla="*/ 1206884 h 1278420"/>
              <a:gd name="connsiteX6-27" fmla="*/ 0 w 7480300"/>
              <a:gd name="connsiteY6-28" fmla="*/ 69191 h 12784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7480300" h="1278420">
                <a:moveTo>
                  <a:pt x="0" y="69191"/>
                </a:moveTo>
                <a:cubicBezTo>
                  <a:pt x="1246717" y="-201689"/>
                  <a:pt x="2493433" y="428970"/>
                  <a:pt x="3740150" y="158091"/>
                </a:cubicBezTo>
                <a:cubicBezTo>
                  <a:pt x="4986867" y="-112789"/>
                  <a:pt x="6233583" y="340070"/>
                  <a:pt x="7480300" y="69191"/>
                </a:cubicBezTo>
                <a:lnTo>
                  <a:pt x="7480300" y="1206884"/>
                </a:lnTo>
                <a:cubicBezTo>
                  <a:pt x="6233583" y="1477764"/>
                  <a:pt x="4961467" y="872505"/>
                  <a:pt x="3714750" y="1143384"/>
                </a:cubicBezTo>
                <a:cubicBezTo>
                  <a:pt x="2468033" y="1414264"/>
                  <a:pt x="1246717" y="936005"/>
                  <a:pt x="0" y="1206884"/>
                </a:cubicBezTo>
                <a:lnTo>
                  <a:pt x="0" y="69191"/>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khởi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nghĩa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kỉ</a:t>
            </a:r>
            <a:r>
              <a:rPr lang="en-US" sz="3600" dirty="0">
                <a:latin typeface="Times New Roman" panose="02020603050405020304" pitchFamily="18" charset="0"/>
                <a:cs typeface="Times New Roman" panose="02020603050405020304" pitchFamily="18" charset="0"/>
              </a:rPr>
              <a:t> XX:</a:t>
            </a:r>
          </a:p>
        </p:txBody>
      </p:sp>
      <p:grpSp>
        <p:nvGrpSpPr>
          <p:cNvPr id="15" name="组合 131"/>
          <p:cNvGrpSpPr/>
          <p:nvPr/>
        </p:nvGrpSpPr>
        <p:grpSpPr>
          <a:xfrm>
            <a:off x="4710362" y="2978842"/>
            <a:ext cx="6631418" cy="2215620"/>
            <a:chOff x="4783688" y="3010104"/>
            <a:chExt cx="3475461" cy="656073"/>
          </a:xfrm>
        </p:grpSpPr>
        <p:sp>
          <p:nvSpPr>
            <p:cNvPr id="16" name="任意多边形 49"/>
            <p:cNvSpPr/>
            <p:nvPr/>
          </p:nvSpPr>
          <p:spPr>
            <a:xfrm>
              <a:off x="4783688" y="3010104"/>
              <a:ext cx="3475461" cy="656073"/>
            </a:xfrm>
            <a:custGeom>
              <a:avLst/>
              <a:gdLst>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1" fmla="*/ 954593 w 3627455"/>
                <a:gd name="connsiteY0-2" fmla="*/ 0 h 884255"/>
                <a:gd name="connsiteX1-3" fmla="*/ 0 w 3627455"/>
                <a:gd name="connsiteY1-4" fmla="*/ 311499 h 884255"/>
                <a:gd name="connsiteX2-5" fmla="*/ 100483 w 3627455"/>
                <a:gd name="connsiteY2-6" fmla="*/ 773723 h 884255"/>
                <a:gd name="connsiteX3-7" fmla="*/ 773723 w 3627455"/>
                <a:gd name="connsiteY3-8" fmla="*/ 884255 h 884255"/>
                <a:gd name="connsiteX4-9" fmla="*/ 2552281 w 3627455"/>
                <a:gd name="connsiteY4-10" fmla="*/ 864158 h 884255"/>
                <a:gd name="connsiteX5-11" fmla="*/ 3275762 w 3627455"/>
                <a:gd name="connsiteY5-12" fmla="*/ 844061 h 884255"/>
                <a:gd name="connsiteX6-13" fmla="*/ 3627455 w 3627455"/>
                <a:gd name="connsiteY6-14" fmla="*/ 582804 h 884255"/>
                <a:gd name="connsiteX7-15" fmla="*/ 3195375 w 3627455"/>
                <a:gd name="connsiteY7-16" fmla="*/ 70338 h 884255"/>
                <a:gd name="connsiteX8-17" fmla="*/ 954593 w 3627455"/>
                <a:gd name="connsiteY8-18" fmla="*/ 0 h 884255"/>
                <a:gd name="connsiteX0-19" fmla="*/ 954593 w 3627455"/>
                <a:gd name="connsiteY0-20" fmla="*/ 0 h 884255"/>
                <a:gd name="connsiteX1-21" fmla="*/ 0 w 3627455"/>
                <a:gd name="connsiteY1-22" fmla="*/ 311499 h 884255"/>
                <a:gd name="connsiteX2-23" fmla="*/ 100483 w 3627455"/>
                <a:gd name="connsiteY2-24" fmla="*/ 773723 h 884255"/>
                <a:gd name="connsiteX3-25" fmla="*/ 773723 w 3627455"/>
                <a:gd name="connsiteY3-26" fmla="*/ 884255 h 884255"/>
                <a:gd name="connsiteX4-27" fmla="*/ 2552281 w 3627455"/>
                <a:gd name="connsiteY4-28" fmla="*/ 864158 h 884255"/>
                <a:gd name="connsiteX5-29" fmla="*/ 3275762 w 3627455"/>
                <a:gd name="connsiteY5-30" fmla="*/ 844061 h 884255"/>
                <a:gd name="connsiteX6-31" fmla="*/ 3627455 w 3627455"/>
                <a:gd name="connsiteY6-32" fmla="*/ 582804 h 884255"/>
                <a:gd name="connsiteX7-33" fmla="*/ 3195375 w 3627455"/>
                <a:gd name="connsiteY7-34" fmla="*/ 70338 h 884255"/>
                <a:gd name="connsiteX8-35" fmla="*/ 954593 w 3627455"/>
                <a:gd name="connsiteY8-36" fmla="*/ 0 h 884255"/>
                <a:gd name="connsiteX0-37" fmla="*/ 977340 w 3650202"/>
                <a:gd name="connsiteY0-38" fmla="*/ 0 h 884255"/>
                <a:gd name="connsiteX1-39" fmla="*/ 22747 w 3650202"/>
                <a:gd name="connsiteY1-40" fmla="*/ 311499 h 884255"/>
                <a:gd name="connsiteX2-41" fmla="*/ 123230 w 3650202"/>
                <a:gd name="connsiteY2-42" fmla="*/ 773723 h 884255"/>
                <a:gd name="connsiteX3-43" fmla="*/ 796470 w 3650202"/>
                <a:gd name="connsiteY3-44" fmla="*/ 884255 h 884255"/>
                <a:gd name="connsiteX4-45" fmla="*/ 2575028 w 3650202"/>
                <a:gd name="connsiteY4-46" fmla="*/ 864158 h 884255"/>
                <a:gd name="connsiteX5-47" fmla="*/ 3298509 w 3650202"/>
                <a:gd name="connsiteY5-48" fmla="*/ 844061 h 884255"/>
                <a:gd name="connsiteX6-49" fmla="*/ 3650202 w 3650202"/>
                <a:gd name="connsiteY6-50" fmla="*/ 582804 h 884255"/>
                <a:gd name="connsiteX7-51" fmla="*/ 3218122 w 3650202"/>
                <a:gd name="connsiteY7-52" fmla="*/ 70338 h 884255"/>
                <a:gd name="connsiteX8-53" fmla="*/ 977340 w 3650202"/>
                <a:gd name="connsiteY8-54" fmla="*/ 0 h 884255"/>
                <a:gd name="connsiteX0-55" fmla="*/ 972614 w 3645476"/>
                <a:gd name="connsiteY0-56" fmla="*/ 0 h 884255"/>
                <a:gd name="connsiteX1-57" fmla="*/ 18021 w 3645476"/>
                <a:gd name="connsiteY1-58" fmla="*/ 311499 h 884255"/>
                <a:gd name="connsiteX2-59" fmla="*/ 172030 w 3645476"/>
                <a:gd name="connsiteY2-60" fmla="*/ 791565 h 884255"/>
                <a:gd name="connsiteX3-61" fmla="*/ 791744 w 3645476"/>
                <a:gd name="connsiteY3-62" fmla="*/ 884255 h 884255"/>
                <a:gd name="connsiteX4-63" fmla="*/ 2570302 w 3645476"/>
                <a:gd name="connsiteY4-64" fmla="*/ 864158 h 884255"/>
                <a:gd name="connsiteX5-65" fmla="*/ 3293783 w 3645476"/>
                <a:gd name="connsiteY5-66" fmla="*/ 844061 h 884255"/>
                <a:gd name="connsiteX6-67" fmla="*/ 3645476 w 3645476"/>
                <a:gd name="connsiteY6-68" fmla="*/ 582804 h 884255"/>
                <a:gd name="connsiteX7-69" fmla="*/ 3213396 w 3645476"/>
                <a:gd name="connsiteY7-70" fmla="*/ 70338 h 884255"/>
                <a:gd name="connsiteX8-71" fmla="*/ 972614 w 3645476"/>
                <a:gd name="connsiteY8-72" fmla="*/ 0 h 884255"/>
                <a:gd name="connsiteX0-73" fmla="*/ 984532 w 3657394"/>
                <a:gd name="connsiteY0-74" fmla="*/ 0 h 884255"/>
                <a:gd name="connsiteX1-75" fmla="*/ 29939 w 3657394"/>
                <a:gd name="connsiteY1-76" fmla="*/ 311499 h 884255"/>
                <a:gd name="connsiteX2-77" fmla="*/ 183948 w 3657394"/>
                <a:gd name="connsiteY2-78" fmla="*/ 791565 h 884255"/>
                <a:gd name="connsiteX3-79" fmla="*/ 803662 w 3657394"/>
                <a:gd name="connsiteY3-80" fmla="*/ 884255 h 884255"/>
                <a:gd name="connsiteX4-81" fmla="*/ 2582220 w 3657394"/>
                <a:gd name="connsiteY4-82" fmla="*/ 864158 h 884255"/>
                <a:gd name="connsiteX5-83" fmla="*/ 3305701 w 3657394"/>
                <a:gd name="connsiteY5-84" fmla="*/ 844061 h 884255"/>
                <a:gd name="connsiteX6-85" fmla="*/ 3657394 w 3657394"/>
                <a:gd name="connsiteY6-86" fmla="*/ 582804 h 884255"/>
                <a:gd name="connsiteX7-87" fmla="*/ 3225314 w 3657394"/>
                <a:gd name="connsiteY7-88" fmla="*/ 70338 h 884255"/>
                <a:gd name="connsiteX8-89" fmla="*/ 984532 w 3657394"/>
                <a:gd name="connsiteY8-90" fmla="*/ 0 h 884255"/>
                <a:gd name="connsiteX0-91" fmla="*/ 984532 w 3657394"/>
                <a:gd name="connsiteY0-92" fmla="*/ 0 h 884255"/>
                <a:gd name="connsiteX1-93" fmla="*/ 29939 w 3657394"/>
                <a:gd name="connsiteY1-94" fmla="*/ 311499 h 884255"/>
                <a:gd name="connsiteX2-95" fmla="*/ 183948 w 3657394"/>
                <a:gd name="connsiteY2-96" fmla="*/ 791565 h 884255"/>
                <a:gd name="connsiteX3-97" fmla="*/ 803662 w 3657394"/>
                <a:gd name="connsiteY3-98" fmla="*/ 884255 h 884255"/>
                <a:gd name="connsiteX4-99" fmla="*/ 2582220 w 3657394"/>
                <a:gd name="connsiteY4-100" fmla="*/ 864158 h 884255"/>
                <a:gd name="connsiteX5-101" fmla="*/ 3305701 w 3657394"/>
                <a:gd name="connsiteY5-102" fmla="*/ 844061 h 884255"/>
                <a:gd name="connsiteX6-103" fmla="*/ 3657394 w 3657394"/>
                <a:gd name="connsiteY6-104" fmla="*/ 582804 h 884255"/>
                <a:gd name="connsiteX7-105" fmla="*/ 3225314 w 3657394"/>
                <a:gd name="connsiteY7-106" fmla="*/ 70338 h 884255"/>
                <a:gd name="connsiteX8-107" fmla="*/ 984532 w 3657394"/>
                <a:gd name="connsiteY8-108" fmla="*/ 0 h 884255"/>
                <a:gd name="connsiteX0-109" fmla="*/ 984532 w 3657394"/>
                <a:gd name="connsiteY0-110" fmla="*/ 0 h 906558"/>
                <a:gd name="connsiteX1-111" fmla="*/ 29939 w 3657394"/>
                <a:gd name="connsiteY1-112" fmla="*/ 311499 h 906558"/>
                <a:gd name="connsiteX2-113" fmla="*/ 183948 w 3657394"/>
                <a:gd name="connsiteY2-114" fmla="*/ 791565 h 906558"/>
                <a:gd name="connsiteX3-115" fmla="*/ 910713 w 3657394"/>
                <a:gd name="connsiteY3-116" fmla="*/ 906558 h 906558"/>
                <a:gd name="connsiteX4-117" fmla="*/ 2582220 w 3657394"/>
                <a:gd name="connsiteY4-118" fmla="*/ 864158 h 906558"/>
                <a:gd name="connsiteX5-119" fmla="*/ 3305701 w 3657394"/>
                <a:gd name="connsiteY5-120" fmla="*/ 844061 h 906558"/>
                <a:gd name="connsiteX6-121" fmla="*/ 3657394 w 3657394"/>
                <a:gd name="connsiteY6-122" fmla="*/ 582804 h 906558"/>
                <a:gd name="connsiteX7-123" fmla="*/ 3225314 w 3657394"/>
                <a:gd name="connsiteY7-124" fmla="*/ 70338 h 906558"/>
                <a:gd name="connsiteX8-125" fmla="*/ 984532 w 3657394"/>
                <a:gd name="connsiteY8-126" fmla="*/ 0 h 906558"/>
                <a:gd name="connsiteX0-127" fmla="*/ 984532 w 3657394"/>
                <a:gd name="connsiteY0-128" fmla="*/ 0 h 906558"/>
                <a:gd name="connsiteX1-129" fmla="*/ 29939 w 3657394"/>
                <a:gd name="connsiteY1-130" fmla="*/ 311499 h 906558"/>
                <a:gd name="connsiteX2-131" fmla="*/ 183948 w 3657394"/>
                <a:gd name="connsiteY2-132" fmla="*/ 791565 h 906558"/>
                <a:gd name="connsiteX3-133" fmla="*/ 910713 w 3657394"/>
                <a:gd name="connsiteY3-134" fmla="*/ 906558 h 906558"/>
                <a:gd name="connsiteX4-135" fmla="*/ 2582220 w 3657394"/>
                <a:gd name="connsiteY4-136" fmla="*/ 864158 h 906558"/>
                <a:gd name="connsiteX5-137" fmla="*/ 3305701 w 3657394"/>
                <a:gd name="connsiteY5-138" fmla="*/ 844061 h 906558"/>
                <a:gd name="connsiteX6-139" fmla="*/ 3657394 w 3657394"/>
                <a:gd name="connsiteY6-140" fmla="*/ 582804 h 906558"/>
                <a:gd name="connsiteX7-141" fmla="*/ 3225314 w 3657394"/>
                <a:gd name="connsiteY7-142" fmla="*/ 70338 h 906558"/>
                <a:gd name="connsiteX8-143" fmla="*/ 984532 w 3657394"/>
                <a:gd name="connsiteY8-144" fmla="*/ 0 h 906558"/>
                <a:gd name="connsiteX0-145" fmla="*/ 981093 w 3653955"/>
                <a:gd name="connsiteY0-146" fmla="*/ 0 h 906558"/>
                <a:gd name="connsiteX1-147" fmla="*/ 26500 w 3653955"/>
                <a:gd name="connsiteY1-148" fmla="*/ 311499 h 906558"/>
                <a:gd name="connsiteX2-149" fmla="*/ 202811 w 3653955"/>
                <a:gd name="connsiteY2-150" fmla="*/ 791565 h 906558"/>
                <a:gd name="connsiteX3-151" fmla="*/ 907274 w 3653955"/>
                <a:gd name="connsiteY3-152" fmla="*/ 906558 h 906558"/>
                <a:gd name="connsiteX4-153" fmla="*/ 2578781 w 3653955"/>
                <a:gd name="connsiteY4-154" fmla="*/ 864158 h 906558"/>
                <a:gd name="connsiteX5-155" fmla="*/ 3302262 w 3653955"/>
                <a:gd name="connsiteY5-156" fmla="*/ 844061 h 906558"/>
                <a:gd name="connsiteX6-157" fmla="*/ 3653955 w 3653955"/>
                <a:gd name="connsiteY6-158" fmla="*/ 582804 h 906558"/>
                <a:gd name="connsiteX7-159" fmla="*/ 3221875 w 3653955"/>
                <a:gd name="connsiteY7-160" fmla="*/ 70338 h 906558"/>
                <a:gd name="connsiteX8-161" fmla="*/ 981093 w 3653955"/>
                <a:gd name="connsiteY8-162" fmla="*/ 0 h 906558"/>
                <a:gd name="connsiteX0-163" fmla="*/ 981093 w 3653955"/>
                <a:gd name="connsiteY0-164" fmla="*/ 0 h 906558"/>
                <a:gd name="connsiteX1-165" fmla="*/ 26500 w 3653955"/>
                <a:gd name="connsiteY1-166" fmla="*/ 311499 h 906558"/>
                <a:gd name="connsiteX2-167" fmla="*/ 202811 w 3653955"/>
                <a:gd name="connsiteY2-168" fmla="*/ 791565 h 906558"/>
                <a:gd name="connsiteX3-169" fmla="*/ 907274 w 3653955"/>
                <a:gd name="connsiteY3-170" fmla="*/ 906558 h 906558"/>
                <a:gd name="connsiteX4-171" fmla="*/ 2578781 w 3653955"/>
                <a:gd name="connsiteY4-172" fmla="*/ 864158 h 906558"/>
                <a:gd name="connsiteX5-173" fmla="*/ 3302262 w 3653955"/>
                <a:gd name="connsiteY5-174" fmla="*/ 844061 h 906558"/>
                <a:gd name="connsiteX6-175" fmla="*/ 3653955 w 3653955"/>
                <a:gd name="connsiteY6-176" fmla="*/ 582804 h 906558"/>
                <a:gd name="connsiteX7-177" fmla="*/ 3221875 w 3653955"/>
                <a:gd name="connsiteY7-178" fmla="*/ 70338 h 906558"/>
                <a:gd name="connsiteX8-179" fmla="*/ 981093 w 3653955"/>
                <a:gd name="connsiteY8-180" fmla="*/ 0 h 906558"/>
                <a:gd name="connsiteX0-181" fmla="*/ 978988 w 3651850"/>
                <a:gd name="connsiteY0-182" fmla="*/ 0 h 906558"/>
                <a:gd name="connsiteX1-183" fmla="*/ 24395 w 3651850"/>
                <a:gd name="connsiteY1-184" fmla="*/ 311499 h 906558"/>
                <a:gd name="connsiteX2-185" fmla="*/ 200706 w 3651850"/>
                <a:gd name="connsiteY2-186" fmla="*/ 791565 h 906558"/>
                <a:gd name="connsiteX3-187" fmla="*/ 905169 w 3651850"/>
                <a:gd name="connsiteY3-188" fmla="*/ 906558 h 906558"/>
                <a:gd name="connsiteX4-189" fmla="*/ 2576676 w 3651850"/>
                <a:gd name="connsiteY4-190" fmla="*/ 864158 h 906558"/>
                <a:gd name="connsiteX5-191" fmla="*/ 3300157 w 3651850"/>
                <a:gd name="connsiteY5-192" fmla="*/ 844061 h 906558"/>
                <a:gd name="connsiteX6-193" fmla="*/ 3651850 w 3651850"/>
                <a:gd name="connsiteY6-194" fmla="*/ 582804 h 906558"/>
                <a:gd name="connsiteX7-195" fmla="*/ 3219770 w 3651850"/>
                <a:gd name="connsiteY7-196" fmla="*/ 70338 h 906558"/>
                <a:gd name="connsiteX8-197" fmla="*/ 978988 w 3651850"/>
                <a:gd name="connsiteY8-198" fmla="*/ 0 h 906558"/>
                <a:gd name="connsiteX0-199" fmla="*/ 978988 w 3651850"/>
                <a:gd name="connsiteY0-200" fmla="*/ 0 h 906558"/>
                <a:gd name="connsiteX1-201" fmla="*/ 24395 w 3651850"/>
                <a:gd name="connsiteY1-202" fmla="*/ 311499 h 906558"/>
                <a:gd name="connsiteX2-203" fmla="*/ 200706 w 3651850"/>
                <a:gd name="connsiteY2-204" fmla="*/ 791565 h 906558"/>
                <a:gd name="connsiteX3-205" fmla="*/ 905169 w 3651850"/>
                <a:gd name="connsiteY3-206" fmla="*/ 906558 h 906558"/>
                <a:gd name="connsiteX4-207" fmla="*/ 2572216 w 3651850"/>
                <a:gd name="connsiteY4-208" fmla="*/ 864158 h 906558"/>
                <a:gd name="connsiteX5-209" fmla="*/ 3300157 w 3651850"/>
                <a:gd name="connsiteY5-210" fmla="*/ 844061 h 906558"/>
                <a:gd name="connsiteX6-211" fmla="*/ 3651850 w 3651850"/>
                <a:gd name="connsiteY6-212" fmla="*/ 582804 h 906558"/>
                <a:gd name="connsiteX7-213" fmla="*/ 3219770 w 3651850"/>
                <a:gd name="connsiteY7-214" fmla="*/ 70338 h 906558"/>
                <a:gd name="connsiteX8-215" fmla="*/ 978988 w 3651850"/>
                <a:gd name="connsiteY8-216" fmla="*/ 0 h 906558"/>
                <a:gd name="connsiteX0-217" fmla="*/ 978988 w 3651850"/>
                <a:gd name="connsiteY0-218" fmla="*/ 0 h 906558"/>
                <a:gd name="connsiteX1-219" fmla="*/ 24395 w 3651850"/>
                <a:gd name="connsiteY1-220" fmla="*/ 311499 h 906558"/>
                <a:gd name="connsiteX2-221" fmla="*/ 200706 w 3651850"/>
                <a:gd name="connsiteY2-222" fmla="*/ 791565 h 906558"/>
                <a:gd name="connsiteX3-223" fmla="*/ 905169 w 3651850"/>
                <a:gd name="connsiteY3-224" fmla="*/ 906558 h 906558"/>
                <a:gd name="connsiteX4-225" fmla="*/ 2572216 w 3651850"/>
                <a:gd name="connsiteY4-226" fmla="*/ 864158 h 906558"/>
                <a:gd name="connsiteX5-227" fmla="*/ 3309078 w 3651850"/>
                <a:gd name="connsiteY5-228" fmla="*/ 826219 h 906558"/>
                <a:gd name="connsiteX6-229" fmla="*/ 3651850 w 3651850"/>
                <a:gd name="connsiteY6-230" fmla="*/ 582804 h 906558"/>
                <a:gd name="connsiteX7-231" fmla="*/ 3219770 w 3651850"/>
                <a:gd name="connsiteY7-232" fmla="*/ 70338 h 906558"/>
                <a:gd name="connsiteX8-233" fmla="*/ 978988 w 3651850"/>
                <a:gd name="connsiteY8-234" fmla="*/ 0 h 906558"/>
                <a:gd name="connsiteX0-235" fmla="*/ 978988 w 3651850"/>
                <a:gd name="connsiteY0-236" fmla="*/ 0 h 906558"/>
                <a:gd name="connsiteX1-237" fmla="*/ 24395 w 3651850"/>
                <a:gd name="connsiteY1-238" fmla="*/ 311499 h 906558"/>
                <a:gd name="connsiteX2-239" fmla="*/ 200706 w 3651850"/>
                <a:gd name="connsiteY2-240" fmla="*/ 791565 h 906558"/>
                <a:gd name="connsiteX3-241" fmla="*/ 905169 w 3651850"/>
                <a:gd name="connsiteY3-242" fmla="*/ 906558 h 906558"/>
                <a:gd name="connsiteX4-243" fmla="*/ 2572216 w 3651850"/>
                <a:gd name="connsiteY4-244" fmla="*/ 864158 h 906558"/>
                <a:gd name="connsiteX5-245" fmla="*/ 3309078 w 3651850"/>
                <a:gd name="connsiteY5-246" fmla="*/ 826219 h 906558"/>
                <a:gd name="connsiteX6-247" fmla="*/ 3651850 w 3651850"/>
                <a:gd name="connsiteY6-248" fmla="*/ 582804 h 906558"/>
                <a:gd name="connsiteX7-249" fmla="*/ 3219770 w 3651850"/>
                <a:gd name="connsiteY7-250" fmla="*/ 70338 h 906558"/>
                <a:gd name="connsiteX8-251" fmla="*/ 978988 w 3651850"/>
                <a:gd name="connsiteY8-252" fmla="*/ 0 h 906558"/>
                <a:gd name="connsiteX0-253" fmla="*/ 978988 w 3651850"/>
                <a:gd name="connsiteY0-254" fmla="*/ 0 h 906558"/>
                <a:gd name="connsiteX1-255" fmla="*/ 24395 w 3651850"/>
                <a:gd name="connsiteY1-256" fmla="*/ 311499 h 906558"/>
                <a:gd name="connsiteX2-257" fmla="*/ 200706 w 3651850"/>
                <a:gd name="connsiteY2-258" fmla="*/ 791565 h 906558"/>
                <a:gd name="connsiteX3-259" fmla="*/ 905169 w 3651850"/>
                <a:gd name="connsiteY3-260" fmla="*/ 906558 h 906558"/>
                <a:gd name="connsiteX4-261" fmla="*/ 2572216 w 3651850"/>
                <a:gd name="connsiteY4-262" fmla="*/ 864158 h 906558"/>
                <a:gd name="connsiteX5-263" fmla="*/ 3309078 w 3651850"/>
                <a:gd name="connsiteY5-264" fmla="*/ 826219 h 906558"/>
                <a:gd name="connsiteX6-265" fmla="*/ 3651850 w 3651850"/>
                <a:gd name="connsiteY6-266" fmla="*/ 582804 h 906558"/>
                <a:gd name="connsiteX7-267" fmla="*/ 3219770 w 3651850"/>
                <a:gd name="connsiteY7-268" fmla="*/ 70338 h 906558"/>
                <a:gd name="connsiteX8-269" fmla="*/ 978988 w 3651850"/>
                <a:gd name="connsiteY8-270" fmla="*/ 0 h 906558"/>
                <a:gd name="connsiteX0-271" fmla="*/ 978988 w 3656462"/>
                <a:gd name="connsiteY0-272" fmla="*/ 0 h 906558"/>
                <a:gd name="connsiteX1-273" fmla="*/ 24395 w 3656462"/>
                <a:gd name="connsiteY1-274" fmla="*/ 311499 h 906558"/>
                <a:gd name="connsiteX2-275" fmla="*/ 200706 w 3656462"/>
                <a:gd name="connsiteY2-276" fmla="*/ 791565 h 906558"/>
                <a:gd name="connsiteX3-277" fmla="*/ 905169 w 3656462"/>
                <a:gd name="connsiteY3-278" fmla="*/ 906558 h 906558"/>
                <a:gd name="connsiteX4-279" fmla="*/ 2572216 w 3656462"/>
                <a:gd name="connsiteY4-280" fmla="*/ 864158 h 906558"/>
                <a:gd name="connsiteX5-281" fmla="*/ 3309078 w 3656462"/>
                <a:gd name="connsiteY5-282" fmla="*/ 826219 h 906558"/>
                <a:gd name="connsiteX6-283" fmla="*/ 3651850 w 3656462"/>
                <a:gd name="connsiteY6-284" fmla="*/ 582804 h 906558"/>
                <a:gd name="connsiteX7-285" fmla="*/ 3219770 w 3656462"/>
                <a:gd name="connsiteY7-286" fmla="*/ 70338 h 906558"/>
                <a:gd name="connsiteX8-287" fmla="*/ 978988 w 3656462"/>
                <a:gd name="connsiteY8-288" fmla="*/ 0 h 906558"/>
                <a:gd name="connsiteX0-289" fmla="*/ 978988 w 3656686"/>
                <a:gd name="connsiteY0-290" fmla="*/ 0 h 906558"/>
                <a:gd name="connsiteX1-291" fmla="*/ 24395 w 3656686"/>
                <a:gd name="connsiteY1-292" fmla="*/ 311499 h 906558"/>
                <a:gd name="connsiteX2-293" fmla="*/ 200706 w 3656686"/>
                <a:gd name="connsiteY2-294" fmla="*/ 791565 h 906558"/>
                <a:gd name="connsiteX3-295" fmla="*/ 905169 w 3656686"/>
                <a:gd name="connsiteY3-296" fmla="*/ 906558 h 906558"/>
                <a:gd name="connsiteX4-297" fmla="*/ 2572216 w 3656686"/>
                <a:gd name="connsiteY4-298" fmla="*/ 864158 h 906558"/>
                <a:gd name="connsiteX5-299" fmla="*/ 3309078 w 3656686"/>
                <a:gd name="connsiteY5-300" fmla="*/ 826219 h 906558"/>
                <a:gd name="connsiteX6-301" fmla="*/ 3651850 w 3656686"/>
                <a:gd name="connsiteY6-302" fmla="*/ 582804 h 906558"/>
                <a:gd name="connsiteX7-303" fmla="*/ 3219770 w 3656686"/>
                <a:gd name="connsiteY7-304" fmla="*/ 70338 h 906558"/>
                <a:gd name="connsiteX8-305" fmla="*/ 978988 w 3656686"/>
                <a:gd name="connsiteY8-306" fmla="*/ 0 h 906558"/>
                <a:gd name="connsiteX0-307" fmla="*/ 978988 w 3656686"/>
                <a:gd name="connsiteY0-308" fmla="*/ 1647 h 908205"/>
                <a:gd name="connsiteX1-309" fmla="*/ 24395 w 3656686"/>
                <a:gd name="connsiteY1-310" fmla="*/ 313146 h 908205"/>
                <a:gd name="connsiteX2-311" fmla="*/ 200706 w 3656686"/>
                <a:gd name="connsiteY2-312" fmla="*/ 793212 h 908205"/>
                <a:gd name="connsiteX3-313" fmla="*/ 905169 w 3656686"/>
                <a:gd name="connsiteY3-314" fmla="*/ 908205 h 908205"/>
                <a:gd name="connsiteX4-315" fmla="*/ 2572216 w 3656686"/>
                <a:gd name="connsiteY4-316" fmla="*/ 865805 h 908205"/>
                <a:gd name="connsiteX5-317" fmla="*/ 3309078 w 3656686"/>
                <a:gd name="connsiteY5-318" fmla="*/ 827866 h 908205"/>
                <a:gd name="connsiteX6-319" fmla="*/ 3651850 w 3656686"/>
                <a:gd name="connsiteY6-320" fmla="*/ 584451 h 908205"/>
                <a:gd name="connsiteX7-321" fmla="*/ 3219770 w 3656686"/>
                <a:gd name="connsiteY7-322" fmla="*/ 71985 h 908205"/>
                <a:gd name="connsiteX8-323" fmla="*/ 978988 w 3656686"/>
                <a:gd name="connsiteY8-324" fmla="*/ 1647 h 908205"/>
                <a:gd name="connsiteX0-325" fmla="*/ 978988 w 3655881"/>
                <a:gd name="connsiteY0-326" fmla="*/ 1647 h 908205"/>
                <a:gd name="connsiteX1-327" fmla="*/ 24395 w 3655881"/>
                <a:gd name="connsiteY1-328" fmla="*/ 313146 h 908205"/>
                <a:gd name="connsiteX2-329" fmla="*/ 200706 w 3655881"/>
                <a:gd name="connsiteY2-330" fmla="*/ 793212 h 908205"/>
                <a:gd name="connsiteX3-331" fmla="*/ 905169 w 3655881"/>
                <a:gd name="connsiteY3-332" fmla="*/ 908205 h 908205"/>
                <a:gd name="connsiteX4-333" fmla="*/ 2572216 w 3655881"/>
                <a:gd name="connsiteY4-334" fmla="*/ 865805 h 908205"/>
                <a:gd name="connsiteX5-335" fmla="*/ 3309078 w 3655881"/>
                <a:gd name="connsiteY5-336" fmla="*/ 827866 h 908205"/>
                <a:gd name="connsiteX6-337" fmla="*/ 3651850 w 3655881"/>
                <a:gd name="connsiteY6-338" fmla="*/ 584451 h 908205"/>
                <a:gd name="connsiteX7-339" fmla="*/ 3148403 w 3655881"/>
                <a:gd name="connsiteY7-340" fmla="*/ 71985 h 908205"/>
                <a:gd name="connsiteX8-341" fmla="*/ 978988 w 3655881"/>
                <a:gd name="connsiteY8-342" fmla="*/ 1647 h 908205"/>
                <a:gd name="connsiteX0-343" fmla="*/ 978988 w 3655685"/>
                <a:gd name="connsiteY0-344" fmla="*/ 1647 h 908205"/>
                <a:gd name="connsiteX1-345" fmla="*/ 24395 w 3655685"/>
                <a:gd name="connsiteY1-346" fmla="*/ 313146 h 908205"/>
                <a:gd name="connsiteX2-347" fmla="*/ 200706 w 3655685"/>
                <a:gd name="connsiteY2-348" fmla="*/ 793212 h 908205"/>
                <a:gd name="connsiteX3-349" fmla="*/ 905169 w 3655685"/>
                <a:gd name="connsiteY3-350" fmla="*/ 908205 h 908205"/>
                <a:gd name="connsiteX4-351" fmla="*/ 2572216 w 3655685"/>
                <a:gd name="connsiteY4-352" fmla="*/ 865805 h 908205"/>
                <a:gd name="connsiteX5-353" fmla="*/ 3309078 w 3655685"/>
                <a:gd name="connsiteY5-354" fmla="*/ 827866 h 908205"/>
                <a:gd name="connsiteX6-355" fmla="*/ 3651850 w 3655685"/>
                <a:gd name="connsiteY6-356" fmla="*/ 584451 h 908205"/>
                <a:gd name="connsiteX7-357" fmla="*/ 3148403 w 3655685"/>
                <a:gd name="connsiteY7-358" fmla="*/ 71985 h 908205"/>
                <a:gd name="connsiteX8-359" fmla="*/ 978988 w 3655685"/>
                <a:gd name="connsiteY8-360" fmla="*/ 1647 h 908205"/>
                <a:gd name="connsiteX0-361" fmla="*/ 978988 w 3655685"/>
                <a:gd name="connsiteY0-362" fmla="*/ 1647 h 908205"/>
                <a:gd name="connsiteX1-363" fmla="*/ 24395 w 3655685"/>
                <a:gd name="connsiteY1-364" fmla="*/ 313146 h 908205"/>
                <a:gd name="connsiteX2-365" fmla="*/ 200706 w 3655685"/>
                <a:gd name="connsiteY2-366" fmla="*/ 793212 h 908205"/>
                <a:gd name="connsiteX3-367" fmla="*/ 905169 w 3655685"/>
                <a:gd name="connsiteY3-368" fmla="*/ 908205 h 908205"/>
                <a:gd name="connsiteX4-369" fmla="*/ 2572216 w 3655685"/>
                <a:gd name="connsiteY4-370" fmla="*/ 865805 h 908205"/>
                <a:gd name="connsiteX5-371" fmla="*/ 3309078 w 3655685"/>
                <a:gd name="connsiteY5-372" fmla="*/ 827866 h 908205"/>
                <a:gd name="connsiteX6-373" fmla="*/ 3651850 w 3655685"/>
                <a:gd name="connsiteY6-374" fmla="*/ 584451 h 908205"/>
                <a:gd name="connsiteX7-375" fmla="*/ 3148403 w 3655685"/>
                <a:gd name="connsiteY7-376" fmla="*/ 71985 h 908205"/>
                <a:gd name="connsiteX8-377" fmla="*/ 978988 w 3655685"/>
                <a:gd name="connsiteY8-378" fmla="*/ 1647 h 908205"/>
                <a:gd name="connsiteX0-379" fmla="*/ 978988 w 3657072"/>
                <a:gd name="connsiteY0-380" fmla="*/ 1647 h 908205"/>
                <a:gd name="connsiteX1-381" fmla="*/ 24395 w 3657072"/>
                <a:gd name="connsiteY1-382" fmla="*/ 313146 h 908205"/>
                <a:gd name="connsiteX2-383" fmla="*/ 200706 w 3657072"/>
                <a:gd name="connsiteY2-384" fmla="*/ 793212 h 908205"/>
                <a:gd name="connsiteX3-385" fmla="*/ 905169 w 3657072"/>
                <a:gd name="connsiteY3-386" fmla="*/ 908205 h 908205"/>
                <a:gd name="connsiteX4-387" fmla="*/ 2572216 w 3657072"/>
                <a:gd name="connsiteY4-388" fmla="*/ 865805 h 908205"/>
                <a:gd name="connsiteX5-389" fmla="*/ 3309078 w 3657072"/>
                <a:gd name="connsiteY5-390" fmla="*/ 827866 h 908205"/>
                <a:gd name="connsiteX6-391" fmla="*/ 3651850 w 3657072"/>
                <a:gd name="connsiteY6-392" fmla="*/ 584451 h 908205"/>
                <a:gd name="connsiteX7-393" fmla="*/ 3148403 w 3657072"/>
                <a:gd name="connsiteY7-394" fmla="*/ 71985 h 908205"/>
                <a:gd name="connsiteX8-395" fmla="*/ 978988 w 3657072"/>
                <a:gd name="connsiteY8-396" fmla="*/ 1647 h 908205"/>
                <a:gd name="connsiteX0-397" fmla="*/ 978988 w 3657072"/>
                <a:gd name="connsiteY0-398" fmla="*/ 1647 h 908205"/>
                <a:gd name="connsiteX1-399" fmla="*/ 24395 w 3657072"/>
                <a:gd name="connsiteY1-400" fmla="*/ 313146 h 908205"/>
                <a:gd name="connsiteX2-401" fmla="*/ 200706 w 3657072"/>
                <a:gd name="connsiteY2-402" fmla="*/ 793212 h 908205"/>
                <a:gd name="connsiteX3-403" fmla="*/ 905169 w 3657072"/>
                <a:gd name="connsiteY3-404" fmla="*/ 908205 h 908205"/>
                <a:gd name="connsiteX4-405" fmla="*/ 2572216 w 3657072"/>
                <a:gd name="connsiteY4-406" fmla="*/ 865805 h 908205"/>
                <a:gd name="connsiteX5-407" fmla="*/ 3309078 w 3657072"/>
                <a:gd name="connsiteY5-408" fmla="*/ 827866 h 908205"/>
                <a:gd name="connsiteX6-409" fmla="*/ 3651850 w 3657072"/>
                <a:gd name="connsiteY6-410" fmla="*/ 584451 h 908205"/>
                <a:gd name="connsiteX7-411" fmla="*/ 3148403 w 3657072"/>
                <a:gd name="connsiteY7-412" fmla="*/ 71985 h 908205"/>
                <a:gd name="connsiteX8-413" fmla="*/ 978988 w 3657072"/>
                <a:gd name="connsiteY8-414" fmla="*/ 1647 h 908205"/>
                <a:gd name="connsiteX0-415" fmla="*/ 978988 w 3662142"/>
                <a:gd name="connsiteY0-416" fmla="*/ 1647 h 908205"/>
                <a:gd name="connsiteX1-417" fmla="*/ 24395 w 3662142"/>
                <a:gd name="connsiteY1-418" fmla="*/ 313146 h 908205"/>
                <a:gd name="connsiteX2-419" fmla="*/ 200706 w 3662142"/>
                <a:gd name="connsiteY2-420" fmla="*/ 793212 h 908205"/>
                <a:gd name="connsiteX3-421" fmla="*/ 905169 w 3662142"/>
                <a:gd name="connsiteY3-422" fmla="*/ 908205 h 908205"/>
                <a:gd name="connsiteX4-423" fmla="*/ 2572216 w 3662142"/>
                <a:gd name="connsiteY4-424" fmla="*/ 865805 h 908205"/>
                <a:gd name="connsiteX5-425" fmla="*/ 3309078 w 3662142"/>
                <a:gd name="connsiteY5-426" fmla="*/ 827866 h 908205"/>
                <a:gd name="connsiteX6-427" fmla="*/ 3651850 w 3662142"/>
                <a:gd name="connsiteY6-428" fmla="*/ 584451 h 908205"/>
                <a:gd name="connsiteX7-429" fmla="*/ 3148403 w 3662142"/>
                <a:gd name="connsiteY7-430" fmla="*/ 71985 h 908205"/>
                <a:gd name="connsiteX8-431" fmla="*/ 978988 w 3662142"/>
                <a:gd name="connsiteY8-432" fmla="*/ 1647 h 908205"/>
                <a:gd name="connsiteX0-433" fmla="*/ 978988 w 3662142"/>
                <a:gd name="connsiteY0-434" fmla="*/ 1647 h 908205"/>
                <a:gd name="connsiteX1-435" fmla="*/ 24395 w 3662142"/>
                <a:gd name="connsiteY1-436" fmla="*/ 313146 h 908205"/>
                <a:gd name="connsiteX2-437" fmla="*/ 200706 w 3662142"/>
                <a:gd name="connsiteY2-438" fmla="*/ 793212 h 908205"/>
                <a:gd name="connsiteX3-439" fmla="*/ 905169 w 3662142"/>
                <a:gd name="connsiteY3-440" fmla="*/ 908205 h 908205"/>
                <a:gd name="connsiteX4-441" fmla="*/ 2572216 w 3662142"/>
                <a:gd name="connsiteY4-442" fmla="*/ 865805 h 908205"/>
                <a:gd name="connsiteX5-443" fmla="*/ 3309078 w 3662142"/>
                <a:gd name="connsiteY5-444" fmla="*/ 827866 h 908205"/>
                <a:gd name="connsiteX6-445" fmla="*/ 3651850 w 3662142"/>
                <a:gd name="connsiteY6-446" fmla="*/ 584451 h 908205"/>
                <a:gd name="connsiteX7-447" fmla="*/ 3148403 w 3662142"/>
                <a:gd name="connsiteY7-448" fmla="*/ 71985 h 908205"/>
                <a:gd name="connsiteX8-449" fmla="*/ 978988 w 3662142"/>
                <a:gd name="connsiteY8-450" fmla="*/ 1647 h 908205"/>
                <a:gd name="connsiteX0-451" fmla="*/ 978988 w 3662142"/>
                <a:gd name="connsiteY0-452" fmla="*/ 1647 h 908205"/>
                <a:gd name="connsiteX1-453" fmla="*/ 24395 w 3662142"/>
                <a:gd name="connsiteY1-454" fmla="*/ 313146 h 908205"/>
                <a:gd name="connsiteX2-455" fmla="*/ 200706 w 3662142"/>
                <a:gd name="connsiteY2-456" fmla="*/ 793212 h 908205"/>
                <a:gd name="connsiteX3-457" fmla="*/ 905169 w 3662142"/>
                <a:gd name="connsiteY3-458" fmla="*/ 908205 h 908205"/>
                <a:gd name="connsiteX4-459" fmla="*/ 2572216 w 3662142"/>
                <a:gd name="connsiteY4-460" fmla="*/ 865805 h 908205"/>
                <a:gd name="connsiteX5-461" fmla="*/ 3228789 w 3662142"/>
                <a:gd name="connsiteY5-462" fmla="*/ 827866 h 908205"/>
                <a:gd name="connsiteX6-463" fmla="*/ 3651850 w 3662142"/>
                <a:gd name="connsiteY6-464" fmla="*/ 584451 h 908205"/>
                <a:gd name="connsiteX7-465" fmla="*/ 3148403 w 3662142"/>
                <a:gd name="connsiteY7-466" fmla="*/ 71985 h 908205"/>
                <a:gd name="connsiteX8-467" fmla="*/ 978988 w 3662142"/>
                <a:gd name="connsiteY8-468" fmla="*/ 1647 h 908205"/>
                <a:gd name="connsiteX0-469" fmla="*/ 978988 w 3662142"/>
                <a:gd name="connsiteY0-470" fmla="*/ 1647 h 908205"/>
                <a:gd name="connsiteX1-471" fmla="*/ 24395 w 3662142"/>
                <a:gd name="connsiteY1-472" fmla="*/ 313146 h 908205"/>
                <a:gd name="connsiteX2-473" fmla="*/ 200706 w 3662142"/>
                <a:gd name="connsiteY2-474" fmla="*/ 793212 h 908205"/>
                <a:gd name="connsiteX3-475" fmla="*/ 905169 w 3662142"/>
                <a:gd name="connsiteY3-476" fmla="*/ 908205 h 908205"/>
                <a:gd name="connsiteX4-477" fmla="*/ 2572216 w 3662142"/>
                <a:gd name="connsiteY4-478" fmla="*/ 865805 h 908205"/>
                <a:gd name="connsiteX5-479" fmla="*/ 3228789 w 3662142"/>
                <a:gd name="connsiteY5-480" fmla="*/ 827866 h 908205"/>
                <a:gd name="connsiteX6-481" fmla="*/ 3651850 w 3662142"/>
                <a:gd name="connsiteY6-482" fmla="*/ 584451 h 908205"/>
                <a:gd name="connsiteX7-483" fmla="*/ 3148403 w 3662142"/>
                <a:gd name="connsiteY7-484" fmla="*/ 71985 h 908205"/>
                <a:gd name="connsiteX8-485" fmla="*/ 978988 w 3662142"/>
                <a:gd name="connsiteY8-486" fmla="*/ 1647 h 908205"/>
                <a:gd name="connsiteX0-487" fmla="*/ 978988 w 3662142"/>
                <a:gd name="connsiteY0-488" fmla="*/ 1647 h 908205"/>
                <a:gd name="connsiteX1-489" fmla="*/ 24395 w 3662142"/>
                <a:gd name="connsiteY1-490" fmla="*/ 313146 h 908205"/>
                <a:gd name="connsiteX2-491" fmla="*/ 200706 w 3662142"/>
                <a:gd name="connsiteY2-492" fmla="*/ 793212 h 908205"/>
                <a:gd name="connsiteX3-493" fmla="*/ 905169 w 3662142"/>
                <a:gd name="connsiteY3-494" fmla="*/ 908205 h 908205"/>
                <a:gd name="connsiteX4-495" fmla="*/ 2572216 w 3662142"/>
                <a:gd name="connsiteY4-496" fmla="*/ 865805 h 908205"/>
                <a:gd name="connsiteX5-497" fmla="*/ 3228789 w 3662142"/>
                <a:gd name="connsiteY5-498" fmla="*/ 827866 h 908205"/>
                <a:gd name="connsiteX6-499" fmla="*/ 3651850 w 3662142"/>
                <a:gd name="connsiteY6-500" fmla="*/ 584451 h 908205"/>
                <a:gd name="connsiteX7-501" fmla="*/ 3148403 w 3662142"/>
                <a:gd name="connsiteY7-502" fmla="*/ 71985 h 908205"/>
                <a:gd name="connsiteX8-503" fmla="*/ 978988 w 3662142"/>
                <a:gd name="connsiteY8-504" fmla="*/ 1647 h 908205"/>
                <a:gd name="connsiteX0-505" fmla="*/ 978988 w 3657072"/>
                <a:gd name="connsiteY0-506" fmla="*/ 1647 h 908205"/>
                <a:gd name="connsiteX1-507" fmla="*/ 24395 w 3657072"/>
                <a:gd name="connsiteY1-508" fmla="*/ 313146 h 908205"/>
                <a:gd name="connsiteX2-509" fmla="*/ 200706 w 3657072"/>
                <a:gd name="connsiteY2-510" fmla="*/ 793212 h 908205"/>
                <a:gd name="connsiteX3-511" fmla="*/ 905169 w 3657072"/>
                <a:gd name="connsiteY3-512" fmla="*/ 908205 h 908205"/>
                <a:gd name="connsiteX4-513" fmla="*/ 2572216 w 3657072"/>
                <a:gd name="connsiteY4-514" fmla="*/ 865805 h 908205"/>
                <a:gd name="connsiteX5-515" fmla="*/ 3228789 w 3657072"/>
                <a:gd name="connsiteY5-516" fmla="*/ 827866 h 908205"/>
                <a:gd name="connsiteX6-517" fmla="*/ 3651850 w 3657072"/>
                <a:gd name="connsiteY6-518" fmla="*/ 584451 h 908205"/>
                <a:gd name="connsiteX7-519" fmla="*/ 3148403 w 3657072"/>
                <a:gd name="connsiteY7-520" fmla="*/ 71985 h 908205"/>
                <a:gd name="connsiteX8-521" fmla="*/ 978988 w 3657072"/>
                <a:gd name="connsiteY8-522" fmla="*/ 1647 h 908205"/>
                <a:gd name="connsiteX0-523" fmla="*/ 978988 w 3657072"/>
                <a:gd name="connsiteY0-524" fmla="*/ 1647 h 908205"/>
                <a:gd name="connsiteX1-525" fmla="*/ 24395 w 3657072"/>
                <a:gd name="connsiteY1-526" fmla="*/ 313146 h 908205"/>
                <a:gd name="connsiteX2-527" fmla="*/ 200706 w 3657072"/>
                <a:gd name="connsiteY2-528" fmla="*/ 793212 h 908205"/>
                <a:gd name="connsiteX3-529" fmla="*/ 905169 w 3657072"/>
                <a:gd name="connsiteY3-530" fmla="*/ 908205 h 908205"/>
                <a:gd name="connsiteX4-531" fmla="*/ 2576677 w 3657072"/>
                <a:gd name="connsiteY4-532" fmla="*/ 879187 h 908205"/>
                <a:gd name="connsiteX5-533" fmla="*/ 3228789 w 3657072"/>
                <a:gd name="connsiteY5-534" fmla="*/ 827866 h 908205"/>
                <a:gd name="connsiteX6-535" fmla="*/ 3651850 w 3657072"/>
                <a:gd name="connsiteY6-536" fmla="*/ 584451 h 908205"/>
                <a:gd name="connsiteX7-537" fmla="*/ 3148403 w 3657072"/>
                <a:gd name="connsiteY7-538" fmla="*/ 71985 h 908205"/>
                <a:gd name="connsiteX8-539" fmla="*/ 978988 w 3657072"/>
                <a:gd name="connsiteY8-540" fmla="*/ 1647 h 908205"/>
                <a:gd name="connsiteX0-541" fmla="*/ 978988 w 3657072"/>
                <a:gd name="connsiteY0-542" fmla="*/ 1647 h 908205"/>
                <a:gd name="connsiteX1-543" fmla="*/ 24395 w 3657072"/>
                <a:gd name="connsiteY1-544" fmla="*/ 313146 h 908205"/>
                <a:gd name="connsiteX2-545" fmla="*/ 200706 w 3657072"/>
                <a:gd name="connsiteY2-546" fmla="*/ 793212 h 908205"/>
                <a:gd name="connsiteX3-547" fmla="*/ 905169 w 3657072"/>
                <a:gd name="connsiteY3-548" fmla="*/ 908205 h 908205"/>
                <a:gd name="connsiteX4-549" fmla="*/ 2576677 w 3657072"/>
                <a:gd name="connsiteY4-550" fmla="*/ 879187 h 908205"/>
                <a:gd name="connsiteX5-551" fmla="*/ 3228789 w 3657072"/>
                <a:gd name="connsiteY5-552" fmla="*/ 827866 h 908205"/>
                <a:gd name="connsiteX6-553" fmla="*/ 3651850 w 3657072"/>
                <a:gd name="connsiteY6-554" fmla="*/ 584451 h 908205"/>
                <a:gd name="connsiteX7-555" fmla="*/ 3148403 w 3657072"/>
                <a:gd name="connsiteY7-556" fmla="*/ 71985 h 908205"/>
                <a:gd name="connsiteX8-557" fmla="*/ 978988 w 3657072"/>
                <a:gd name="connsiteY8-558" fmla="*/ 1647 h 908205"/>
                <a:gd name="connsiteX0-559" fmla="*/ 978988 w 3657072"/>
                <a:gd name="connsiteY0-560" fmla="*/ 1647 h 899284"/>
                <a:gd name="connsiteX1-561" fmla="*/ 24395 w 3657072"/>
                <a:gd name="connsiteY1-562" fmla="*/ 313146 h 899284"/>
                <a:gd name="connsiteX2-563" fmla="*/ 200706 w 3657072"/>
                <a:gd name="connsiteY2-564" fmla="*/ 793212 h 899284"/>
                <a:gd name="connsiteX3-565" fmla="*/ 1083588 w 3657072"/>
                <a:gd name="connsiteY3-566" fmla="*/ 899284 h 899284"/>
                <a:gd name="connsiteX4-567" fmla="*/ 2576677 w 3657072"/>
                <a:gd name="connsiteY4-568" fmla="*/ 879187 h 899284"/>
                <a:gd name="connsiteX5-569" fmla="*/ 3228789 w 3657072"/>
                <a:gd name="connsiteY5-570" fmla="*/ 827866 h 899284"/>
                <a:gd name="connsiteX6-571" fmla="*/ 3651850 w 3657072"/>
                <a:gd name="connsiteY6-572" fmla="*/ 584451 h 899284"/>
                <a:gd name="connsiteX7-573" fmla="*/ 3148403 w 3657072"/>
                <a:gd name="connsiteY7-574" fmla="*/ 71985 h 899284"/>
                <a:gd name="connsiteX8-575" fmla="*/ 978988 w 3657072"/>
                <a:gd name="connsiteY8-576" fmla="*/ 1647 h 899284"/>
                <a:gd name="connsiteX0-577" fmla="*/ 989969 w 3668053"/>
                <a:gd name="connsiteY0-578" fmla="*/ 1647 h 899284"/>
                <a:gd name="connsiteX1-579" fmla="*/ 35376 w 3668053"/>
                <a:gd name="connsiteY1-580" fmla="*/ 313146 h 899284"/>
                <a:gd name="connsiteX2-581" fmla="*/ 211687 w 3668053"/>
                <a:gd name="connsiteY2-582" fmla="*/ 793212 h 899284"/>
                <a:gd name="connsiteX3-583" fmla="*/ 1094569 w 3668053"/>
                <a:gd name="connsiteY3-584" fmla="*/ 899284 h 899284"/>
                <a:gd name="connsiteX4-585" fmla="*/ 2587658 w 3668053"/>
                <a:gd name="connsiteY4-586" fmla="*/ 879187 h 899284"/>
                <a:gd name="connsiteX5-587" fmla="*/ 3239770 w 3668053"/>
                <a:gd name="connsiteY5-588" fmla="*/ 827866 h 899284"/>
                <a:gd name="connsiteX6-589" fmla="*/ 3662831 w 3668053"/>
                <a:gd name="connsiteY6-590" fmla="*/ 584451 h 899284"/>
                <a:gd name="connsiteX7-591" fmla="*/ 3159384 w 3668053"/>
                <a:gd name="connsiteY7-592" fmla="*/ 71985 h 899284"/>
                <a:gd name="connsiteX8-593" fmla="*/ 989969 w 3668053"/>
                <a:gd name="connsiteY8-594" fmla="*/ 1647 h 899284"/>
                <a:gd name="connsiteX0-595" fmla="*/ 989969 w 3668053"/>
                <a:gd name="connsiteY0-596" fmla="*/ 1647 h 899284"/>
                <a:gd name="connsiteX1-597" fmla="*/ 35376 w 3668053"/>
                <a:gd name="connsiteY1-598" fmla="*/ 313146 h 899284"/>
                <a:gd name="connsiteX2-599" fmla="*/ 211687 w 3668053"/>
                <a:gd name="connsiteY2-600" fmla="*/ 793212 h 899284"/>
                <a:gd name="connsiteX3-601" fmla="*/ 1094569 w 3668053"/>
                <a:gd name="connsiteY3-602" fmla="*/ 899284 h 899284"/>
                <a:gd name="connsiteX4-603" fmla="*/ 2587658 w 3668053"/>
                <a:gd name="connsiteY4-604" fmla="*/ 879187 h 899284"/>
                <a:gd name="connsiteX5-605" fmla="*/ 3239770 w 3668053"/>
                <a:gd name="connsiteY5-606" fmla="*/ 827866 h 899284"/>
                <a:gd name="connsiteX6-607" fmla="*/ 3662831 w 3668053"/>
                <a:gd name="connsiteY6-608" fmla="*/ 584451 h 899284"/>
                <a:gd name="connsiteX7-609" fmla="*/ 3159384 w 3668053"/>
                <a:gd name="connsiteY7-610" fmla="*/ 71985 h 899284"/>
                <a:gd name="connsiteX8-611" fmla="*/ 989969 w 3668053"/>
                <a:gd name="connsiteY8-612" fmla="*/ 1647 h 899284"/>
                <a:gd name="connsiteX0-613" fmla="*/ 1019970 w 3668053"/>
                <a:gd name="connsiteY0-614" fmla="*/ 14003 h 890354"/>
                <a:gd name="connsiteX1-615" fmla="*/ 35376 w 3668053"/>
                <a:gd name="connsiteY1-616" fmla="*/ 304216 h 890354"/>
                <a:gd name="connsiteX2-617" fmla="*/ 211687 w 3668053"/>
                <a:gd name="connsiteY2-618" fmla="*/ 784282 h 890354"/>
                <a:gd name="connsiteX3-619" fmla="*/ 1094569 w 3668053"/>
                <a:gd name="connsiteY3-620" fmla="*/ 890354 h 890354"/>
                <a:gd name="connsiteX4-621" fmla="*/ 2587658 w 3668053"/>
                <a:gd name="connsiteY4-622" fmla="*/ 870257 h 890354"/>
                <a:gd name="connsiteX5-623" fmla="*/ 3239770 w 3668053"/>
                <a:gd name="connsiteY5-624" fmla="*/ 818936 h 890354"/>
                <a:gd name="connsiteX6-625" fmla="*/ 3662831 w 3668053"/>
                <a:gd name="connsiteY6-626" fmla="*/ 575521 h 890354"/>
                <a:gd name="connsiteX7-627" fmla="*/ 3159384 w 3668053"/>
                <a:gd name="connsiteY7-628" fmla="*/ 63055 h 890354"/>
                <a:gd name="connsiteX8-629" fmla="*/ 1019970 w 3668053"/>
                <a:gd name="connsiteY8-630" fmla="*/ 14003 h 890354"/>
                <a:gd name="connsiteX0-631" fmla="*/ 1019970 w 3668053"/>
                <a:gd name="connsiteY0-632" fmla="*/ 14003 h 870257"/>
                <a:gd name="connsiteX1-633" fmla="*/ 35376 w 3668053"/>
                <a:gd name="connsiteY1-634" fmla="*/ 304216 h 870257"/>
                <a:gd name="connsiteX2-635" fmla="*/ 211687 w 3668053"/>
                <a:gd name="connsiteY2-636" fmla="*/ 784282 h 870257"/>
                <a:gd name="connsiteX3-637" fmla="*/ 1129569 w 3668053"/>
                <a:gd name="connsiteY3-638" fmla="*/ 840687 h 870257"/>
                <a:gd name="connsiteX4-639" fmla="*/ 2587658 w 3668053"/>
                <a:gd name="connsiteY4-640" fmla="*/ 870257 h 870257"/>
                <a:gd name="connsiteX5-641" fmla="*/ 3239770 w 3668053"/>
                <a:gd name="connsiteY5-642" fmla="*/ 818936 h 870257"/>
                <a:gd name="connsiteX6-643" fmla="*/ 3662831 w 3668053"/>
                <a:gd name="connsiteY6-644" fmla="*/ 575521 h 870257"/>
                <a:gd name="connsiteX7-645" fmla="*/ 3159384 w 3668053"/>
                <a:gd name="connsiteY7-646" fmla="*/ 63055 h 870257"/>
                <a:gd name="connsiteX8-647" fmla="*/ 1019970 w 3668053"/>
                <a:gd name="connsiteY8-648" fmla="*/ 14003 h 8702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668053" h="870257">
                  <a:moveTo>
                    <a:pt x="1019970" y="14003"/>
                  </a:moveTo>
                  <a:cubicBezTo>
                    <a:pt x="166513" y="55389"/>
                    <a:pt x="112708" y="178081"/>
                    <a:pt x="35376" y="304216"/>
                  </a:cubicBezTo>
                  <a:cubicBezTo>
                    <a:pt x="-42642" y="529659"/>
                    <a:pt x="5060" y="681098"/>
                    <a:pt x="211687" y="784282"/>
                  </a:cubicBezTo>
                  <a:cubicBezTo>
                    <a:pt x="541389" y="901544"/>
                    <a:pt x="989906" y="836553"/>
                    <a:pt x="1129569" y="840687"/>
                  </a:cubicBezTo>
                  <a:lnTo>
                    <a:pt x="2587658" y="870257"/>
                  </a:lnTo>
                  <a:lnTo>
                    <a:pt x="3239770" y="818936"/>
                  </a:lnTo>
                  <a:cubicBezTo>
                    <a:pt x="3572590" y="800245"/>
                    <a:pt x="3646706" y="661119"/>
                    <a:pt x="3662831" y="575521"/>
                  </a:cubicBezTo>
                  <a:cubicBezTo>
                    <a:pt x="3719525" y="261963"/>
                    <a:pt x="3298950" y="91142"/>
                    <a:pt x="3159384" y="63055"/>
                  </a:cubicBezTo>
                  <a:cubicBezTo>
                    <a:pt x="1761226" y="-58521"/>
                    <a:pt x="1766897" y="37449"/>
                    <a:pt x="1019970" y="14003"/>
                  </a:cubicBezTo>
                  <a:close/>
                </a:path>
              </a:pathLst>
            </a:custGeom>
            <a:solidFill>
              <a:srgbClr val="175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latin typeface="Times New Roman" panose="02020603050405020304" pitchFamily="18" charset="0"/>
                <a:cs typeface="Times New Roman" panose="02020603050405020304" pitchFamily="18" charset="0"/>
              </a:endParaRPr>
            </a:p>
          </p:txBody>
        </p:sp>
        <p:sp>
          <p:nvSpPr>
            <p:cNvPr id="17" name="矩形 50"/>
            <p:cNvSpPr/>
            <p:nvPr/>
          </p:nvSpPr>
          <p:spPr>
            <a:xfrm>
              <a:off x="4900506" y="3194503"/>
              <a:ext cx="3089956" cy="268136"/>
            </a:xfrm>
            <a:prstGeom prst="rect">
              <a:avLst/>
            </a:prstGeom>
          </p:spPr>
          <p:txBody>
            <a:bodyPr wrap="square">
              <a:spAutoFit/>
            </a:bodyPr>
            <a:lstStyle/>
            <a:p>
              <a:pPr algn="just"/>
              <a:r>
                <a:rPr lang="en-US" altLang="zh-CN"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6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Phong</a:t>
              </a:r>
              <a:r>
                <a:rPr lang="en-US" altLang="zh-CN"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6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trào</a:t>
              </a:r>
              <a:r>
                <a:rPr lang="en-US" altLang="zh-CN"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6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Đông</a:t>
              </a:r>
              <a:r>
                <a:rPr lang="en-US" altLang="zh-CN"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du </a:t>
              </a:r>
              <a:r>
                <a:rPr lang="en-US" altLang="zh-CN" sz="36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của</a:t>
              </a:r>
              <a:r>
                <a:rPr lang="en-US" altLang="zh-CN"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Phan </a:t>
              </a:r>
              <a:r>
                <a:rPr lang="en-US" altLang="zh-CN" sz="36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Bội</a:t>
              </a:r>
              <a:r>
                <a:rPr lang="en-US" altLang="zh-CN"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6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Châu</a:t>
              </a:r>
              <a:r>
                <a:rPr lang="en-US" altLang="zh-CN"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a:t>
              </a:r>
              <a:endParaRPr lang="zh-CN" altLang="en-US" sz="36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par>
                                <p:cTn id="53" presetID="53" presetClass="entr" presetSubtype="16"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subTnLst>
                                    <p:audio>
                                      <p:cMediaNode>
                                        <p:cTn display="0" masterRel="sameClick">
                                          <p:stCondLst>
                                            <p:cond evt="begin" delay="0">
                                              <p:tn val="6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p:bldP spid="4"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a:fillRect/>
          </a:stretch>
        </p:blipFill>
        <p:spPr>
          <a:xfrm>
            <a:off x="8587408" y="-397738"/>
            <a:ext cx="2932079" cy="2730120"/>
          </a:xfrm>
          <a:prstGeom prst="rect">
            <a:avLst/>
          </a:prstGeom>
        </p:spPr>
      </p:pic>
      <p:sp>
        <p:nvSpPr>
          <p:cNvPr id="2" name="Rectangle 1"/>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5" name="Rectangle 4"/>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6" name="Rectangle 5"/>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7" name="Rectangle 6"/>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8" name="Rectangle 7"/>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pic>
        <p:nvPicPr>
          <p:cNvPr id="27" name="Picture 26"/>
          <p:cNvPicPr>
            <a:picLocks noChangeAspect="1"/>
          </p:cNvPicPr>
          <p:nvPr/>
        </p:nvPicPr>
        <p:blipFill rotWithShape="1">
          <a:blip r:embed="rId6">
            <a:extLst>
              <a:ext uri="{BEBA8EAE-BF5A-486C-A8C5-ECC9F3942E4B}">
                <a14:imgProps xmlns:a14="http://schemas.microsoft.com/office/drawing/2010/main">
                  <a14:imgLayer r:embed="rId7">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a:fillRect/>
          </a:stretch>
        </p:blipFill>
        <p:spPr>
          <a:xfrm flipH="1">
            <a:off x="8846479" y="1791328"/>
            <a:ext cx="1671812" cy="2409612"/>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7552 -0.0926 L -0.06029 -0.25811 " pathEditMode="relative" rAng="0" ptsTypes="AA">
                                      <p:cBhvr>
                                        <p:cTn id="6" dur="2000" fill="hold"/>
                                        <p:tgtEl>
                                          <p:spTgt spid="27"/>
                                        </p:tgtEl>
                                        <p:attrNameLst>
                                          <p:attrName>ppt_x</p:attrName>
                                          <p:attrName>ppt_y</p:attrName>
                                        </p:attrNameLst>
                                      </p:cBhvr>
                                      <p:rCtr x="-6797" y="-8287"/>
                                    </p:animMotion>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571171" y="1378211"/>
            <a:ext cx="8308801" cy="2837173"/>
            <a:chOff x="3657289" y="155103"/>
            <a:chExt cx="8308801" cy="2230287"/>
          </a:xfrm>
        </p:grpSpPr>
        <p:sp>
          <p:nvSpPr>
            <p:cNvPr id="5" name="Rectangle: Rounded Corners 4"/>
            <p:cNvSpPr/>
            <p:nvPr/>
          </p:nvSpPr>
          <p:spPr>
            <a:xfrm>
              <a:off x="3657289" y="155103"/>
              <a:ext cx="8308801" cy="223028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3763616" y="212551"/>
              <a:ext cx="8097079" cy="2120530"/>
            </a:xfrm>
            <a:prstGeom prst="roundRect">
              <a:avLst/>
            </a:prstGeom>
            <a:noFill/>
            <a:ln w="28575">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Rounded Corners 7"/>
          <p:cNvSpPr/>
          <p:nvPr/>
        </p:nvSpPr>
        <p:spPr>
          <a:xfrm>
            <a:off x="6244243" y="1682275"/>
            <a:ext cx="2962656" cy="694944"/>
          </a:xfrm>
          <a:prstGeom prst="roundRect">
            <a:avLst/>
          </a:prstGeom>
          <a:solidFill>
            <a:srgbClr val="985C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02026" y="1737359"/>
            <a:ext cx="1985357" cy="584775"/>
          </a:xfrm>
          <a:prstGeom prst="rect">
            <a:avLst/>
          </a:prstGeom>
          <a:noFill/>
        </p:spPr>
        <p:txBody>
          <a:bodyPr wrap="square" rtlCol="0">
            <a:spAutoFit/>
          </a:bodyPr>
          <a:lstStyle/>
          <a:p>
            <a:r>
              <a:rPr lang="en-US" sz="3200" b="1" dirty="0">
                <a:solidFill>
                  <a:schemeClr val="bg1">
                    <a:lumMod val="95000"/>
                  </a:schemeClr>
                </a:solidFill>
                <a:latin typeface="Times New Roman" panose="02020603050405020304" pitchFamily="18" charset="0"/>
                <a:cs typeface="Times New Roman" panose="02020603050405020304" pitchFamily="18" charset="0"/>
              </a:rPr>
              <a:t>DẶN DÒ</a:t>
            </a:r>
          </a:p>
        </p:txBody>
      </p:sp>
      <p:sp>
        <p:nvSpPr>
          <p:cNvPr id="9" name="TextBox 8"/>
          <p:cNvSpPr txBox="1"/>
          <p:nvPr/>
        </p:nvSpPr>
        <p:spPr>
          <a:xfrm>
            <a:off x="4711097" y="2736606"/>
            <a:ext cx="6167214" cy="1077218"/>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Ôn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12- 16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175493" y="838607"/>
            <a:ext cx="3775459" cy="554398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0" y="-177559"/>
            <a:ext cx="1122485" cy="1122485"/>
          </a:xfrm>
          <a:prstGeom prst="rect">
            <a:avLst/>
          </a:prstGeom>
        </p:spPr>
      </p:pic>
      <p:sp>
        <p:nvSpPr>
          <p:cNvPr id="4" name="Rectangle: Rounded Corners 3"/>
          <p:cNvSpPr/>
          <p:nvPr/>
        </p:nvSpPr>
        <p:spPr>
          <a:xfrm>
            <a:off x="4141646" y="838607"/>
            <a:ext cx="7900416" cy="5608693"/>
          </a:xfrm>
          <a:prstGeom prst="roundRect">
            <a:avLst/>
          </a:prstGeom>
          <a:ln w="57150">
            <a:solidFill>
              <a:srgbClr val="985C0C"/>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2" name="Picture 2" descr="Về hình tượng con người vũ trụ trong “Xuất dương lưu biệt” của Phan Bội  Châu - Tuần Báo Văn Nghệ TP.HCM"/>
          <p:cNvPicPr>
            <a:picLocks noChangeAspect="1" noChangeArrowheads="1"/>
          </p:cNvPicPr>
          <p:nvPr/>
        </p:nvPicPr>
        <p:blipFill rotWithShape="1">
          <a:blip r:embed="rId4">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val="0"/>
              </a:ext>
            </a:extLst>
          </a:blip>
          <a:srcRect l="34375" r="34375"/>
          <a:stretch>
            <a:fillRect/>
          </a:stretch>
        </p:blipFill>
        <p:spPr bwMode="auto">
          <a:xfrm>
            <a:off x="428881" y="1113264"/>
            <a:ext cx="3335839" cy="399292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文本框 47"/>
          <p:cNvSpPr>
            <a:spLocks noChangeArrowheads="1"/>
          </p:cNvSpPr>
          <p:nvPr/>
        </p:nvSpPr>
        <p:spPr bwMode="auto">
          <a:xfrm>
            <a:off x="242646" y="5382521"/>
            <a:ext cx="3708307" cy="78635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prstTxWarp prst="textPlain">
              <a:avLst/>
            </a:prstTxWarp>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SimSun"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SimSun"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SimSun" panose="02010600030101010101" pitchFamily="2" charset="-122"/>
                <a:sym typeface="Calibri" panose="020F0502020204030204" pitchFamily="34" charset="0"/>
              </a:defRPr>
            </a:lvl9pPr>
          </a:lstStyle>
          <a:p>
            <a:pPr algn="ctr">
              <a:lnSpc>
                <a:spcPct val="100000"/>
              </a:lnSpc>
              <a:spcBef>
                <a:spcPts val="0"/>
              </a:spcBef>
              <a:buNone/>
            </a:pPr>
            <a:r>
              <a:rPr lang="en-US" altLang="zh-CN" sz="900" b="1" dirty="0">
                <a:ln w="28575">
                  <a:solidFill>
                    <a:srgbClr val="17550E"/>
                  </a:solidFill>
                  <a:prstDash val="solid"/>
                </a:ln>
                <a:solidFill>
                  <a:srgbClr val="33D826"/>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Phan </a:t>
            </a:r>
            <a:r>
              <a:rPr lang="en-US" altLang="zh-CN" sz="900" b="1" dirty="0" err="1">
                <a:ln w="28575">
                  <a:solidFill>
                    <a:srgbClr val="17550E"/>
                  </a:solidFill>
                  <a:prstDash val="solid"/>
                </a:ln>
                <a:solidFill>
                  <a:srgbClr val="33D826"/>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Bội</a:t>
            </a:r>
            <a:r>
              <a:rPr lang="en-US" altLang="zh-CN" sz="900" b="1" dirty="0">
                <a:ln w="28575">
                  <a:solidFill>
                    <a:srgbClr val="17550E"/>
                  </a:solidFill>
                  <a:prstDash val="solid"/>
                </a:ln>
                <a:solidFill>
                  <a:srgbClr val="33D826"/>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 </a:t>
            </a:r>
            <a:r>
              <a:rPr lang="en-US" altLang="zh-CN" sz="900" b="1" dirty="0" err="1">
                <a:ln w="28575">
                  <a:solidFill>
                    <a:srgbClr val="17550E"/>
                  </a:solidFill>
                  <a:prstDash val="solid"/>
                </a:ln>
                <a:solidFill>
                  <a:srgbClr val="33D826"/>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Châu</a:t>
            </a:r>
            <a:endParaRPr lang="en-US" altLang="zh-CN" sz="900" b="1" dirty="0">
              <a:ln w="28575">
                <a:solidFill>
                  <a:srgbClr val="17550E"/>
                </a:solidFill>
                <a:prstDash val="solid"/>
              </a:ln>
              <a:solidFill>
                <a:srgbClr val="33D826"/>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a:p>
            <a:pPr algn="ctr">
              <a:lnSpc>
                <a:spcPct val="100000"/>
              </a:lnSpc>
              <a:spcBef>
                <a:spcPts val="0"/>
              </a:spcBef>
              <a:buNone/>
            </a:pPr>
            <a:r>
              <a:rPr lang="en-US" altLang="zh-CN" sz="900" b="1" dirty="0">
                <a:ln w="28575">
                  <a:solidFill>
                    <a:srgbClr val="17550E"/>
                  </a:solidFill>
                  <a:prstDash val="solid"/>
                </a:ln>
                <a:solidFill>
                  <a:srgbClr val="33D826"/>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rPr>
              <a:t>(1867 - 1940)</a:t>
            </a:r>
            <a:endParaRPr lang="zh-CN" altLang="en-US" sz="900" b="1" dirty="0">
              <a:ln w="28575">
                <a:solidFill>
                  <a:srgbClr val="17550E"/>
                </a:solidFill>
                <a:prstDash val="solid"/>
              </a:ln>
              <a:solidFill>
                <a:srgbClr val="33D826"/>
              </a:solid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4762500" y="1173623"/>
            <a:ext cx="6658708" cy="4401205"/>
          </a:xfrm>
          <a:prstGeom prst="rect">
            <a:avLst/>
          </a:prstGeom>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du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sang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 Sau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Phan </a:t>
            </a:r>
            <a:r>
              <a:rPr lang="en-US" sz="2800" dirty="0" err="1">
                <a:latin typeface="Times New Roman" panose="02020603050405020304" pitchFamily="18" charset="0"/>
                <a:cs typeface="Times New Roman" panose="02020603050405020304" pitchFamily="18" charset="0"/>
              </a:rPr>
              <a:t>Bội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Du </a:t>
            </a:r>
            <a:r>
              <a:rPr lang="en-US" sz="2800" dirty="0" err="1">
                <a:latin typeface="Times New Roman" panose="02020603050405020304" pitchFamily="18" charset="0"/>
                <a:cs typeface="Times New Roman" panose="02020603050405020304" pitchFamily="18" charset="0"/>
              </a:rPr>
              <a:t>thất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1479666" y="336633"/>
            <a:ext cx="2529125" cy="815159"/>
          </a:xfrm>
          <a:prstGeom prst="roundRect">
            <a:avLst/>
          </a:prstGeom>
          <a:solidFill>
            <a:srgbClr val="985C0C"/>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1325592" y="217364"/>
            <a:ext cx="2587978" cy="817058"/>
          </a:xfrm>
          <a:prstGeom prst="roundRect">
            <a:avLst/>
          </a:prstGeom>
          <a:solidFill>
            <a:schemeClr val="bg1"/>
          </a:solidFill>
          <a:ln w="38100">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8746" y="373761"/>
            <a:ext cx="3141594" cy="584775"/>
          </a:xfrm>
          <a:prstGeom prst="rect">
            <a:avLst/>
          </a:prstGeom>
          <a:noFill/>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
        <p:nvSpPr>
          <p:cNvPr id="4" name="Rectangle: Rounded Corners 3"/>
          <p:cNvSpPr/>
          <p:nvPr/>
        </p:nvSpPr>
        <p:spPr>
          <a:xfrm>
            <a:off x="4160520" y="804673"/>
            <a:ext cx="7900416" cy="3465576"/>
          </a:xfrm>
          <a:prstGeom prst="roundRect">
            <a:avLst/>
          </a:prstGeom>
          <a:ln>
            <a:solidFill>
              <a:srgbClr val="985C0C"/>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Double Wave 1"/>
          <p:cNvSpPr/>
          <p:nvPr/>
        </p:nvSpPr>
        <p:spPr>
          <a:xfrm>
            <a:off x="4121488" y="409744"/>
            <a:ext cx="7988300" cy="1657474"/>
          </a:xfrm>
          <a:custGeom>
            <a:avLst/>
            <a:gdLst>
              <a:gd name="connsiteX0" fmla="*/ 0 w 7480300"/>
              <a:gd name="connsiteY0" fmla="*/ 81264 h 1300221"/>
              <a:gd name="connsiteX1" fmla="*/ 3740150 w 7480300"/>
              <a:gd name="connsiteY1" fmla="*/ 81264 h 1300221"/>
              <a:gd name="connsiteX2" fmla="*/ 7480300 w 7480300"/>
              <a:gd name="connsiteY2" fmla="*/ 81264 h 1300221"/>
              <a:gd name="connsiteX3" fmla="*/ 7480300 w 7480300"/>
              <a:gd name="connsiteY3" fmla="*/ 1218957 h 1300221"/>
              <a:gd name="connsiteX4" fmla="*/ 3740150 w 7480300"/>
              <a:gd name="connsiteY4" fmla="*/ 1218957 h 1300221"/>
              <a:gd name="connsiteX5" fmla="*/ 0 w 7480300"/>
              <a:gd name="connsiteY5" fmla="*/ 1218957 h 1300221"/>
              <a:gd name="connsiteX6" fmla="*/ 0 w 7480300"/>
              <a:gd name="connsiteY6" fmla="*/ 81264 h 1300221"/>
              <a:gd name="connsiteX0-1" fmla="*/ 0 w 7480300"/>
              <a:gd name="connsiteY0-2" fmla="*/ 69191 h 1285080"/>
              <a:gd name="connsiteX1-3" fmla="*/ 3740150 w 7480300"/>
              <a:gd name="connsiteY1-4" fmla="*/ 158091 h 1285080"/>
              <a:gd name="connsiteX2-5" fmla="*/ 7480300 w 7480300"/>
              <a:gd name="connsiteY2-6" fmla="*/ 69191 h 1285080"/>
              <a:gd name="connsiteX3-7" fmla="*/ 7480300 w 7480300"/>
              <a:gd name="connsiteY3-8" fmla="*/ 1206884 h 1285080"/>
              <a:gd name="connsiteX4-9" fmla="*/ 3740150 w 7480300"/>
              <a:gd name="connsiteY4-10" fmla="*/ 1206884 h 1285080"/>
              <a:gd name="connsiteX5-11" fmla="*/ 0 w 7480300"/>
              <a:gd name="connsiteY5-12" fmla="*/ 1206884 h 1285080"/>
              <a:gd name="connsiteX6-13" fmla="*/ 0 w 7480300"/>
              <a:gd name="connsiteY6-14" fmla="*/ 69191 h 1285080"/>
              <a:gd name="connsiteX0-15" fmla="*/ 0 w 7480300"/>
              <a:gd name="connsiteY0-16" fmla="*/ 69191 h 1278420"/>
              <a:gd name="connsiteX1-17" fmla="*/ 3740150 w 7480300"/>
              <a:gd name="connsiteY1-18" fmla="*/ 158091 h 1278420"/>
              <a:gd name="connsiteX2-19" fmla="*/ 7480300 w 7480300"/>
              <a:gd name="connsiteY2-20" fmla="*/ 69191 h 1278420"/>
              <a:gd name="connsiteX3-21" fmla="*/ 7480300 w 7480300"/>
              <a:gd name="connsiteY3-22" fmla="*/ 1206884 h 1278420"/>
              <a:gd name="connsiteX4-23" fmla="*/ 3714750 w 7480300"/>
              <a:gd name="connsiteY4-24" fmla="*/ 1143384 h 1278420"/>
              <a:gd name="connsiteX5-25" fmla="*/ 0 w 7480300"/>
              <a:gd name="connsiteY5-26" fmla="*/ 1206884 h 1278420"/>
              <a:gd name="connsiteX6-27" fmla="*/ 0 w 7480300"/>
              <a:gd name="connsiteY6-28" fmla="*/ 69191 h 12784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7480300" h="1278420">
                <a:moveTo>
                  <a:pt x="0" y="69191"/>
                </a:moveTo>
                <a:cubicBezTo>
                  <a:pt x="1246717" y="-201689"/>
                  <a:pt x="2493433" y="428970"/>
                  <a:pt x="3740150" y="158091"/>
                </a:cubicBezTo>
                <a:cubicBezTo>
                  <a:pt x="4986867" y="-112789"/>
                  <a:pt x="6233583" y="340070"/>
                  <a:pt x="7480300" y="69191"/>
                </a:cubicBezTo>
                <a:lnTo>
                  <a:pt x="7480300" y="1206884"/>
                </a:lnTo>
                <a:cubicBezTo>
                  <a:pt x="6233583" y="1477764"/>
                  <a:pt x="4961467" y="872505"/>
                  <a:pt x="3714750" y="1143384"/>
                </a:cubicBezTo>
                <a:cubicBezTo>
                  <a:pt x="2468033" y="1414264"/>
                  <a:pt x="1246717" y="936005"/>
                  <a:pt x="0" y="1206884"/>
                </a:cubicBezTo>
                <a:lnTo>
                  <a:pt x="0" y="69191"/>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Ngày thành lập Đảng Cộng sản Việt Nam:</a:t>
            </a:r>
          </a:p>
        </p:txBody>
      </p:sp>
      <p:grpSp>
        <p:nvGrpSpPr>
          <p:cNvPr id="13" name="组合 12"/>
          <p:cNvGrpSpPr/>
          <p:nvPr/>
        </p:nvGrpSpPr>
        <p:grpSpPr>
          <a:xfrm>
            <a:off x="5628039" y="2769704"/>
            <a:ext cx="4965376" cy="1007752"/>
            <a:chOff x="4754438" y="2289067"/>
            <a:chExt cx="3475461" cy="705365"/>
          </a:xfrm>
        </p:grpSpPr>
        <p:sp>
          <p:nvSpPr>
            <p:cNvPr id="14" name="任意多边形 47"/>
            <p:cNvSpPr/>
            <p:nvPr/>
          </p:nvSpPr>
          <p:spPr>
            <a:xfrm>
              <a:off x="4754438" y="2289067"/>
              <a:ext cx="3475461" cy="705365"/>
            </a:xfrm>
            <a:custGeom>
              <a:avLst/>
              <a:gdLst>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1" fmla="*/ 954593 w 3627455"/>
                <a:gd name="connsiteY0-2" fmla="*/ 0 h 884255"/>
                <a:gd name="connsiteX1-3" fmla="*/ 0 w 3627455"/>
                <a:gd name="connsiteY1-4" fmla="*/ 311499 h 884255"/>
                <a:gd name="connsiteX2-5" fmla="*/ 100483 w 3627455"/>
                <a:gd name="connsiteY2-6" fmla="*/ 773723 h 884255"/>
                <a:gd name="connsiteX3-7" fmla="*/ 773723 w 3627455"/>
                <a:gd name="connsiteY3-8" fmla="*/ 884255 h 884255"/>
                <a:gd name="connsiteX4-9" fmla="*/ 2552281 w 3627455"/>
                <a:gd name="connsiteY4-10" fmla="*/ 864158 h 884255"/>
                <a:gd name="connsiteX5-11" fmla="*/ 3275762 w 3627455"/>
                <a:gd name="connsiteY5-12" fmla="*/ 844061 h 884255"/>
                <a:gd name="connsiteX6-13" fmla="*/ 3627455 w 3627455"/>
                <a:gd name="connsiteY6-14" fmla="*/ 582804 h 884255"/>
                <a:gd name="connsiteX7-15" fmla="*/ 3195375 w 3627455"/>
                <a:gd name="connsiteY7-16" fmla="*/ 70338 h 884255"/>
                <a:gd name="connsiteX8-17" fmla="*/ 954593 w 3627455"/>
                <a:gd name="connsiteY8-18" fmla="*/ 0 h 884255"/>
                <a:gd name="connsiteX0-19" fmla="*/ 954593 w 3627455"/>
                <a:gd name="connsiteY0-20" fmla="*/ 0 h 884255"/>
                <a:gd name="connsiteX1-21" fmla="*/ 0 w 3627455"/>
                <a:gd name="connsiteY1-22" fmla="*/ 311499 h 884255"/>
                <a:gd name="connsiteX2-23" fmla="*/ 100483 w 3627455"/>
                <a:gd name="connsiteY2-24" fmla="*/ 773723 h 884255"/>
                <a:gd name="connsiteX3-25" fmla="*/ 773723 w 3627455"/>
                <a:gd name="connsiteY3-26" fmla="*/ 884255 h 884255"/>
                <a:gd name="connsiteX4-27" fmla="*/ 2552281 w 3627455"/>
                <a:gd name="connsiteY4-28" fmla="*/ 864158 h 884255"/>
                <a:gd name="connsiteX5-29" fmla="*/ 3275762 w 3627455"/>
                <a:gd name="connsiteY5-30" fmla="*/ 844061 h 884255"/>
                <a:gd name="connsiteX6-31" fmla="*/ 3627455 w 3627455"/>
                <a:gd name="connsiteY6-32" fmla="*/ 582804 h 884255"/>
                <a:gd name="connsiteX7-33" fmla="*/ 3195375 w 3627455"/>
                <a:gd name="connsiteY7-34" fmla="*/ 70338 h 884255"/>
                <a:gd name="connsiteX8-35" fmla="*/ 954593 w 3627455"/>
                <a:gd name="connsiteY8-36" fmla="*/ 0 h 884255"/>
                <a:gd name="connsiteX0-37" fmla="*/ 977340 w 3650202"/>
                <a:gd name="connsiteY0-38" fmla="*/ 0 h 884255"/>
                <a:gd name="connsiteX1-39" fmla="*/ 22747 w 3650202"/>
                <a:gd name="connsiteY1-40" fmla="*/ 311499 h 884255"/>
                <a:gd name="connsiteX2-41" fmla="*/ 123230 w 3650202"/>
                <a:gd name="connsiteY2-42" fmla="*/ 773723 h 884255"/>
                <a:gd name="connsiteX3-43" fmla="*/ 796470 w 3650202"/>
                <a:gd name="connsiteY3-44" fmla="*/ 884255 h 884255"/>
                <a:gd name="connsiteX4-45" fmla="*/ 2575028 w 3650202"/>
                <a:gd name="connsiteY4-46" fmla="*/ 864158 h 884255"/>
                <a:gd name="connsiteX5-47" fmla="*/ 3298509 w 3650202"/>
                <a:gd name="connsiteY5-48" fmla="*/ 844061 h 884255"/>
                <a:gd name="connsiteX6-49" fmla="*/ 3650202 w 3650202"/>
                <a:gd name="connsiteY6-50" fmla="*/ 582804 h 884255"/>
                <a:gd name="connsiteX7-51" fmla="*/ 3218122 w 3650202"/>
                <a:gd name="connsiteY7-52" fmla="*/ 70338 h 884255"/>
                <a:gd name="connsiteX8-53" fmla="*/ 977340 w 3650202"/>
                <a:gd name="connsiteY8-54" fmla="*/ 0 h 884255"/>
                <a:gd name="connsiteX0-55" fmla="*/ 972614 w 3645476"/>
                <a:gd name="connsiteY0-56" fmla="*/ 0 h 884255"/>
                <a:gd name="connsiteX1-57" fmla="*/ 18021 w 3645476"/>
                <a:gd name="connsiteY1-58" fmla="*/ 311499 h 884255"/>
                <a:gd name="connsiteX2-59" fmla="*/ 172030 w 3645476"/>
                <a:gd name="connsiteY2-60" fmla="*/ 791565 h 884255"/>
                <a:gd name="connsiteX3-61" fmla="*/ 791744 w 3645476"/>
                <a:gd name="connsiteY3-62" fmla="*/ 884255 h 884255"/>
                <a:gd name="connsiteX4-63" fmla="*/ 2570302 w 3645476"/>
                <a:gd name="connsiteY4-64" fmla="*/ 864158 h 884255"/>
                <a:gd name="connsiteX5-65" fmla="*/ 3293783 w 3645476"/>
                <a:gd name="connsiteY5-66" fmla="*/ 844061 h 884255"/>
                <a:gd name="connsiteX6-67" fmla="*/ 3645476 w 3645476"/>
                <a:gd name="connsiteY6-68" fmla="*/ 582804 h 884255"/>
                <a:gd name="connsiteX7-69" fmla="*/ 3213396 w 3645476"/>
                <a:gd name="connsiteY7-70" fmla="*/ 70338 h 884255"/>
                <a:gd name="connsiteX8-71" fmla="*/ 972614 w 3645476"/>
                <a:gd name="connsiteY8-72" fmla="*/ 0 h 884255"/>
                <a:gd name="connsiteX0-73" fmla="*/ 984532 w 3657394"/>
                <a:gd name="connsiteY0-74" fmla="*/ 0 h 884255"/>
                <a:gd name="connsiteX1-75" fmla="*/ 29939 w 3657394"/>
                <a:gd name="connsiteY1-76" fmla="*/ 311499 h 884255"/>
                <a:gd name="connsiteX2-77" fmla="*/ 183948 w 3657394"/>
                <a:gd name="connsiteY2-78" fmla="*/ 791565 h 884255"/>
                <a:gd name="connsiteX3-79" fmla="*/ 803662 w 3657394"/>
                <a:gd name="connsiteY3-80" fmla="*/ 884255 h 884255"/>
                <a:gd name="connsiteX4-81" fmla="*/ 2582220 w 3657394"/>
                <a:gd name="connsiteY4-82" fmla="*/ 864158 h 884255"/>
                <a:gd name="connsiteX5-83" fmla="*/ 3305701 w 3657394"/>
                <a:gd name="connsiteY5-84" fmla="*/ 844061 h 884255"/>
                <a:gd name="connsiteX6-85" fmla="*/ 3657394 w 3657394"/>
                <a:gd name="connsiteY6-86" fmla="*/ 582804 h 884255"/>
                <a:gd name="connsiteX7-87" fmla="*/ 3225314 w 3657394"/>
                <a:gd name="connsiteY7-88" fmla="*/ 70338 h 884255"/>
                <a:gd name="connsiteX8-89" fmla="*/ 984532 w 3657394"/>
                <a:gd name="connsiteY8-90" fmla="*/ 0 h 884255"/>
                <a:gd name="connsiteX0-91" fmla="*/ 984532 w 3657394"/>
                <a:gd name="connsiteY0-92" fmla="*/ 0 h 884255"/>
                <a:gd name="connsiteX1-93" fmla="*/ 29939 w 3657394"/>
                <a:gd name="connsiteY1-94" fmla="*/ 311499 h 884255"/>
                <a:gd name="connsiteX2-95" fmla="*/ 183948 w 3657394"/>
                <a:gd name="connsiteY2-96" fmla="*/ 791565 h 884255"/>
                <a:gd name="connsiteX3-97" fmla="*/ 803662 w 3657394"/>
                <a:gd name="connsiteY3-98" fmla="*/ 884255 h 884255"/>
                <a:gd name="connsiteX4-99" fmla="*/ 2582220 w 3657394"/>
                <a:gd name="connsiteY4-100" fmla="*/ 864158 h 884255"/>
                <a:gd name="connsiteX5-101" fmla="*/ 3305701 w 3657394"/>
                <a:gd name="connsiteY5-102" fmla="*/ 844061 h 884255"/>
                <a:gd name="connsiteX6-103" fmla="*/ 3657394 w 3657394"/>
                <a:gd name="connsiteY6-104" fmla="*/ 582804 h 884255"/>
                <a:gd name="connsiteX7-105" fmla="*/ 3225314 w 3657394"/>
                <a:gd name="connsiteY7-106" fmla="*/ 70338 h 884255"/>
                <a:gd name="connsiteX8-107" fmla="*/ 984532 w 3657394"/>
                <a:gd name="connsiteY8-108" fmla="*/ 0 h 884255"/>
                <a:gd name="connsiteX0-109" fmla="*/ 984532 w 3657394"/>
                <a:gd name="connsiteY0-110" fmla="*/ 0 h 906558"/>
                <a:gd name="connsiteX1-111" fmla="*/ 29939 w 3657394"/>
                <a:gd name="connsiteY1-112" fmla="*/ 311499 h 906558"/>
                <a:gd name="connsiteX2-113" fmla="*/ 183948 w 3657394"/>
                <a:gd name="connsiteY2-114" fmla="*/ 791565 h 906558"/>
                <a:gd name="connsiteX3-115" fmla="*/ 910713 w 3657394"/>
                <a:gd name="connsiteY3-116" fmla="*/ 906558 h 906558"/>
                <a:gd name="connsiteX4-117" fmla="*/ 2582220 w 3657394"/>
                <a:gd name="connsiteY4-118" fmla="*/ 864158 h 906558"/>
                <a:gd name="connsiteX5-119" fmla="*/ 3305701 w 3657394"/>
                <a:gd name="connsiteY5-120" fmla="*/ 844061 h 906558"/>
                <a:gd name="connsiteX6-121" fmla="*/ 3657394 w 3657394"/>
                <a:gd name="connsiteY6-122" fmla="*/ 582804 h 906558"/>
                <a:gd name="connsiteX7-123" fmla="*/ 3225314 w 3657394"/>
                <a:gd name="connsiteY7-124" fmla="*/ 70338 h 906558"/>
                <a:gd name="connsiteX8-125" fmla="*/ 984532 w 3657394"/>
                <a:gd name="connsiteY8-126" fmla="*/ 0 h 906558"/>
                <a:gd name="connsiteX0-127" fmla="*/ 984532 w 3657394"/>
                <a:gd name="connsiteY0-128" fmla="*/ 0 h 906558"/>
                <a:gd name="connsiteX1-129" fmla="*/ 29939 w 3657394"/>
                <a:gd name="connsiteY1-130" fmla="*/ 311499 h 906558"/>
                <a:gd name="connsiteX2-131" fmla="*/ 183948 w 3657394"/>
                <a:gd name="connsiteY2-132" fmla="*/ 791565 h 906558"/>
                <a:gd name="connsiteX3-133" fmla="*/ 910713 w 3657394"/>
                <a:gd name="connsiteY3-134" fmla="*/ 906558 h 906558"/>
                <a:gd name="connsiteX4-135" fmla="*/ 2582220 w 3657394"/>
                <a:gd name="connsiteY4-136" fmla="*/ 864158 h 906558"/>
                <a:gd name="connsiteX5-137" fmla="*/ 3305701 w 3657394"/>
                <a:gd name="connsiteY5-138" fmla="*/ 844061 h 906558"/>
                <a:gd name="connsiteX6-139" fmla="*/ 3657394 w 3657394"/>
                <a:gd name="connsiteY6-140" fmla="*/ 582804 h 906558"/>
                <a:gd name="connsiteX7-141" fmla="*/ 3225314 w 3657394"/>
                <a:gd name="connsiteY7-142" fmla="*/ 70338 h 906558"/>
                <a:gd name="connsiteX8-143" fmla="*/ 984532 w 3657394"/>
                <a:gd name="connsiteY8-144" fmla="*/ 0 h 906558"/>
                <a:gd name="connsiteX0-145" fmla="*/ 981093 w 3653955"/>
                <a:gd name="connsiteY0-146" fmla="*/ 0 h 906558"/>
                <a:gd name="connsiteX1-147" fmla="*/ 26500 w 3653955"/>
                <a:gd name="connsiteY1-148" fmla="*/ 311499 h 906558"/>
                <a:gd name="connsiteX2-149" fmla="*/ 202811 w 3653955"/>
                <a:gd name="connsiteY2-150" fmla="*/ 791565 h 906558"/>
                <a:gd name="connsiteX3-151" fmla="*/ 907274 w 3653955"/>
                <a:gd name="connsiteY3-152" fmla="*/ 906558 h 906558"/>
                <a:gd name="connsiteX4-153" fmla="*/ 2578781 w 3653955"/>
                <a:gd name="connsiteY4-154" fmla="*/ 864158 h 906558"/>
                <a:gd name="connsiteX5-155" fmla="*/ 3302262 w 3653955"/>
                <a:gd name="connsiteY5-156" fmla="*/ 844061 h 906558"/>
                <a:gd name="connsiteX6-157" fmla="*/ 3653955 w 3653955"/>
                <a:gd name="connsiteY6-158" fmla="*/ 582804 h 906558"/>
                <a:gd name="connsiteX7-159" fmla="*/ 3221875 w 3653955"/>
                <a:gd name="connsiteY7-160" fmla="*/ 70338 h 906558"/>
                <a:gd name="connsiteX8-161" fmla="*/ 981093 w 3653955"/>
                <a:gd name="connsiteY8-162" fmla="*/ 0 h 906558"/>
                <a:gd name="connsiteX0-163" fmla="*/ 981093 w 3653955"/>
                <a:gd name="connsiteY0-164" fmla="*/ 0 h 906558"/>
                <a:gd name="connsiteX1-165" fmla="*/ 26500 w 3653955"/>
                <a:gd name="connsiteY1-166" fmla="*/ 311499 h 906558"/>
                <a:gd name="connsiteX2-167" fmla="*/ 202811 w 3653955"/>
                <a:gd name="connsiteY2-168" fmla="*/ 791565 h 906558"/>
                <a:gd name="connsiteX3-169" fmla="*/ 907274 w 3653955"/>
                <a:gd name="connsiteY3-170" fmla="*/ 906558 h 906558"/>
                <a:gd name="connsiteX4-171" fmla="*/ 2578781 w 3653955"/>
                <a:gd name="connsiteY4-172" fmla="*/ 864158 h 906558"/>
                <a:gd name="connsiteX5-173" fmla="*/ 3302262 w 3653955"/>
                <a:gd name="connsiteY5-174" fmla="*/ 844061 h 906558"/>
                <a:gd name="connsiteX6-175" fmla="*/ 3653955 w 3653955"/>
                <a:gd name="connsiteY6-176" fmla="*/ 582804 h 906558"/>
                <a:gd name="connsiteX7-177" fmla="*/ 3221875 w 3653955"/>
                <a:gd name="connsiteY7-178" fmla="*/ 70338 h 906558"/>
                <a:gd name="connsiteX8-179" fmla="*/ 981093 w 3653955"/>
                <a:gd name="connsiteY8-180" fmla="*/ 0 h 906558"/>
                <a:gd name="connsiteX0-181" fmla="*/ 978988 w 3651850"/>
                <a:gd name="connsiteY0-182" fmla="*/ 0 h 906558"/>
                <a:gd name="connsiteX1-183" fmla="*/ 24395 w 3651850"/>
                <a:gd name="connsiteY1-184" fmla="*/ 311499 h 906558"/>
                <a:gd name="connsiteX2-185" fmla="*/ 200706 w 3651850"/>
                <a:gd name="connsiteY2-186" fmla="*/ 791565 h 906558"/>
                <a:gd name="connsiteX3-187" fmla="*/ 905169 w 3651850"/>
                <a:gd name="connsiteY3-188" fmla="*/ 906558 h 906558"/>
                <a:gd name="connsiteX4-189" fmla="*/ 2576676 w 3651850"/>
                <a:gd name="connsiteY4-190" fmla="*/ 864158 h 906558"/>
                <a:gd name="connsiteX5-191" fmla="*/ 3300157 w 3651850"/>
                <a:gd name="connsiteY5-192" fmla="*/ 844061 h 906558"/>
                <a:gd name="connsiteX6-193" fmla="*/ 3651850 w 3651850"/>
                <a:gd name="connsiteY6-194" fmla="*/ 582804 h 906558"/>
                <a:gd name="connsiteX7-195" fmla="*/ 3219770 w 3651850"/>
                <a:gd name="connsiteY7-196" fmla="*/ 70338 h 906558"/>
                <a:gd name="connsiteX8-197" fmla="*/ 978988 w 3651850"/>
                <a:gd name="connsiteY8-198" fmla="*/ 0 h 906558"/>
                <a:gd name="connsiteX0-199" fmla="*/ 978988 w 3651850"/>
                <a:gd name="connsiteY0-200" fmla="*/ 0 h 906558"/>
                <a:gd name="connsiteX1-201" fmla="*/ 24395 w 3651850"/>
                <a:gd name="connsiteY1-202" fmla="*/ 311499 h 906558"/>
                <a:gd name="connsiteX2-203" fmla="*/ 200706 w 3651850"/>
                <a:gd name="connsiteY2-204" fmla="*/ 791565 h 906558"/>
                <a:gd name="connsiteX3-205" fmla="*/ 905169 w 3651850"/>
                <a:gd name="connsiteY3-206" fmla="*/ 906558 h 906558"/>
                <a:gd name="connsiteX4-207" fmla="*/ 2572216 w 3651850"/>
                <a:gd name="connsiteY4-208" fmla="*/ 864158 h 906558"/>
                <a:gd name="connsiteX5-209" fmla="*/ 3300157 w 3651850"/>
                <a:gd name="connsiteY5-210" fmla="*/ 844061 h 906558"/>
                <a:gd name="connsiteX6-211" fmla="*/ 3651850 w 3651850"/>
                <a:gd name="connsiteY6-212" fmla="*/ 582804 h 906558"/>
                <a:gd name="connsiteX7-213" fmla="*/ 3219770 w 3651850"/>
                <a:gd name="connsiteY7-214" fmla="*/ 70338 h 906558"/>
                <a:gd name="connsiteX8-215" fmla="*/ 978988 w 3651850"/>
                <a:gd name="connsiteY8-216" fmla="*/ 0 h 906558"/>
                <a:gd name="connsiteX0-217" fmla="*/ 978988 w 3651850"/>
                <a:gd name="connsiteY0-218" fmla="*/ 0 h 906558"/>
                <a:gd name="connsiteX1-219" fmla="*/ 24395 w 3651850"/>
                <a:gd name="connsiteY1-220" fmla="*/ 311499 h 906558"/>
                <a:gd name="connsiteX2-221" fmla="*/ 200706 w 3651850"/>
                <a:gd name="connsiteY2-222" fmla="*/ 791565 h 906558"/>
                <a:gd name="connsiteX3-223" fmla="*/ 905169 w 3651850"/>
                <a:gd name="connsiteY3-224" fmla="*/ 906558 h 906558"/>
                <a:gd name="connsiteX4-225" fmla="*/ 2572216 w 3651850"/>
                <a:gd name="connsiteY4-226" fmla="*/ 864158 h 906558"/>
                <a:gd name="connsiteX5-227" fmla="*/ 3309078 w 3651850"/>
                <a:gd name="connsiteY5-228" fmla="*/ 826219 h 906558"/>
                <a:gd name="connsiteX6-229" fmla="*/ 3651850 w 3651850"/>
                <a:gd name="connsiteY6-230" fmla="*/ 582804 h 906558"/>
                <a:gd name="connsiteX7-231" fmla="*/ 3219770 w 3651850"/>
                <a:gd name="connsiteY7-232" fmla="*/ 70338 h 906558"/>
                <a:gd name="connsiteX8-233" fmla="*/ 978988 w 3651850"/>
                <a:gd name="connsiteY8-234" fmla="*/ 0 h 906558"/>
                <a:gd name="connsiteX0-235" fmla="*/ 978988 w 3651850"/>
                <a:gd name="connsiteY0-236" fmla="*/ 0 h 906558"/>
                <a:gd name="connsiteX1-237" fmla="*/ 24395 w 3651850"/>
                <a:gd name="connsiteY1-238" fmla="*/ 311499 h 906558"/>
                <a:gd name="connsiteX2-239" fmla="*/ 200706 w 3651850"/>
                <a:gd name="connsiteY2-240" fmla="*/ 791565 h 906558"/>
                <a:gd name="connsiteX3-241" fmla="*/ 905169 w 3651850"/>
                <a:gd name="connsiteY3-242" fmla="*/ 906558 h 906558"/>
                <a:gd name="connsiteX4-243" fmla="*/ 2572216 w 3651850"/>
                <a:gd name="connsiteY4-244" fmla="*/ 864158 h 906558"/>
                <a:gd name="connsiteX5-245" fmla="*/ 3309078 w 3651850"/>
                <a:gd name="connsiteY5-246" fmla="*/ 826219 h 906558"/>
                <a:gd name="connsiteX6-247" fmla="*/ 3651850 w 3651850"/>
                <a:gd name="connsiteY6-248" fmla="*/ 582804 h 906558"/>
                <a:gd name="connsiteX7-249" fmla="*/ 3219770 w 3651850"/>
                <a:gd name="connsiteY7-250" fmla="*/ 70338 h 906558"/>
                <a:gd name="connsiteX8-251" fmla="*/ 978988 w 3651850"/>
                <a:gd name="connsiteY8-252" fmla="*/ 0 h 906558"/>
                <a:gd name="connsiteX0-253" fmla="*/ 978988 w 3651850"/>
                <a:gd name="connsiteY0-254" fmla="*/ 0 h 906558"/>
                <a:gd name="connsiteX1-255" fmla="*/ 24395 w 3651850"/>
                <a:gd name="connsiteY1-256" fmla="*/ 311499 h 906558"/>
                <a:gd name="connsiteX2-257" fmla="*/ 200706 w 3651850"/>
                <a:gd name="connsiteY2-258" fmla="*/ 791565 h 906558"/>
                <a:gd name="connsiteX3-259" fmla="*/ 905169 w 3651850"/>
                <a:gd name="connsiteY3-260" fmla="*/ 906558 h 906558"/>
                <a:gd name="connsiteX4-261" fmla="*/ 2572216 w 3651850"/>
                <a:gd name="connsiteY4-262" fmla="*/ 864158 h 906558"/>
                <a:gd name="connsiteX5-263" fmla="*/ 3309078 w 3651850"/>
                <a:gd name="connsiteY5-264" fmla="*/ 826219 h 906558"/>
                <a:gd name="connsiteX6-265" fmla="*/ 3651850 w 3651850"/>
                <a:gd name="connsiteY6-266" fmla="*/ 582804 h 906558"/>
                <a:gd name="connsiteX7-267" fmla="*/ 3219770 w 3651850"/>
                <a:gd name="connsiteY7-268" fmla="*/ 70338 h 906558"/>
                <a:gd name="connsiteX8-269" fmla="*/ 978988 w 3651850"/>
                <a:gd name="connsiteY8-270" fmla="*/ 0 h 906558"/>
                <a:gd name="connsiteX0-271" fmla="*/ 978988 w 3656462"/>
                <a:gd name="connsiteY0-272" fmla="*/ 0 h 906558"/>
                <a:gd name="connsiteX1-273" fmla="*/ 24395 w 3656462"/>
                <a:gd name="connsiteY1-274" fmla="*/ 311499 h 906558"/>
                <a:gd name="connsiteX2-275" fmla="*/ 200706 w 3656462"/>
                <a:gd name="connsiteY2-276" fmla="*/ 791565 h 906558"/>
                <a:gd name="connsiteX3-277" fmla="*/ 905169 w 3656462"/>
                <a:gd name="connsiteY3-278" fmla="*/ 906558 h 906558"/>
                <a:gd name="connsiteX4-279" fmla="*/ 2572216 w 3656462"/>
                <a:gd name="connsiteY4-280" fmla="*/ 864158 h 906558"/>
                <a:gd name="connsiteX5-281" fmla="*/ 3309078 w 3656462"/>
                <a:gd name="connsiteY5-282" fmla="*/ 826219 h 906558"/>
                <a:gd name="connsiteX6-283" fmla="*/ 3651850 w 3656462"/>
                <a:gd name="connsiteY6-284" fmla="*/ 582804 h 906558"/>
                <a:gd name="connsiteX7-285" fmla="*/ 3219770 w 3656462"/>
                <a:gd name="connsiteY7-286" fmla="*/ 70338 h 906558"/>
                <a:gd name="connsiteX8-287" fmla="*/ 978988 w 3656462"/>
                <a:gd name="connsiteY8-288" fmla="*/ 0 h 906558"/>
                <a:gd name="connsiteX0-289" fmla="*/ 978988 w 3656686"/>
                <a:gd name="connsiteY0-290" fmla="*/ 0 h 906558"/>
                <a:gd name="connsiteX1-291" fmla="*/ 24395 w 3656686"/>
                <a:gd name="connsiteY1-292" fmla="*/ 311499 h 906558"/>
                <a:gd name="connsiteX2-293" fmla="*/ 200706 w 3656686"/>
                <a:gd name="connsiteY2-294" fmla="*/ 791565 h 906558"/>
                <a:gd name="connsiteX3-295" fmla="*/ 905169 w 3656686"/>
                <a:gd name="connsiteY3-296" fmla="*/ 906558 h 906558"/>
                <a:gd name="connsiteX4-297" fmla="*/ 2572216 w 3656686"/>
                <a:gd name="connsiteY4-298" fmla="*/ 864158 h 906558"/>
                <a:gd name="connsiteX5-299" fmla="*/ 3309078 w 3656686"/>
                <a:gd name="connsiteY5-300" fmla="*/ 826219 h 906558"/>
                <a:gd name="connsiteX6-301" fmla="*/ 3651850 w 3656686"/>
                <a:gd name="connsiteY6-302" fmla="*/ 582804 h 906558"/>
                <a:gd name="connsiteX7-303" fmla="*/ 3219770 w 3656686"/>
                <a:gd name="connsiteY7-304" fmla="*/ 70338 h 906558"/>
                <a:gd name="connsiteX8-305" fmla="*/ 978988 w 3656686"/>
                <a:gd name="connsiteY8-306" fmla="*/ 0 h 906558"/>
                <a:gd name="connsiteX0-307" fmla="*/ 978988 w 3656686"/>
                <a:gd name="connsiteY0-308" fmla="*/ 1647 h 908205"/>
                <a:gd name="connsiteX1-309" fmla="*/ 24395 w 3656686"/>
                <a:gd name="connsiteY1-310" fmla="*/ 313146 h 908205"/>
                <a:gd name="connsiteX2-311" fmla="*/ 200706 w 3656686"/>
                <a:gd name="connsiteY2-312" fmla="*/ 793212 h 908205"/>
                <a:gd name="connsiteX3-313" fmla="*/ 905169 w 3656686"/>
                <a:gd name="connsiteY3-314" fmla="*/ 908205 h 908205"/>
                <a:gd name="connsiteX4-315" fmla="*/ 2572216 w 3656686"/>
                <a:gd name="connsiteY4-316" fmla="*/ 865805 h 908205"/>
                <a:gd name="connsiteX5-317" fmla="*/ 3309078 w 3656686"/>
                <a:gd name="connsiteY5-318" fmla="*/ 827866 h 908205"/>
                <a:gd name="connsiteX6-319" fmla="*/ 3651850 w 3656686"/>
                <a:gd name="connsiteY6-320" fmla="*/ 584451 h 908205"/>
                <a:gd name="connsiteX7-321" fmla="*/ 3219770 w 3656686"/>
                <a:gd name="connsiteY7-322" fmla="*/ 71985 h 908205"/>
                <a:gd name="connsiteX8-323" fmla="*/ 978988 w 3656686"/>
                <a:gd name="connsiteY8-324" fmla="*/ 1647 h 908205"/>
                <a:gd name="connsiteX0-325" fmla="*/ 978988 w 3655881"/>
                <a:gd name="connsiteY0-326" fmla="*/ 1647 h 908205"/>
                <a:gd name="connsiteX1-327" fmla="*/ 24395 w 3655881"/>
                <a:gd name="connsiteY1-328" fmla="*/ 313146 h 908205"/>
                <a:gd name="connsiteX2-329" fmla="*/ 200706 w 3655881"/>
                <a:gd name="connsiteY2-330" fmla="*/ 793212 h 908205"/>
                <a:gd name="connsiteX3-331" fmla="*/ 905169 w 3655881"/>
                <a:gd name="connsiteY3-332" fmla="*/ 908205 h 908205"/>
                <a:gd name="connsiteX4-333" fmla="*/ 2572216 w 3655881"/>
                <a:gd name="connsiteY4-334" fmla="*/ 865805 h 908205"/>
                <a:gd name="connsiteX5-335" fmla="*/ 3309078 w 3655881"/>
                <a:gd name="connsiteY5-336" fmla="*/ 827866 h 908205"/>
                <a:gd name="connsiteX6-337" fmla="*/ 3651850 w 3655881"/>
                <a:gd name="connsiteY6-338" fmla="*/ 584451 h 908205"/>
                <a:gd name="connsiteX7-339" fmla="*/ 3148403 w 3655881"/>
                <a:gd name="connsiteY7-340" fmla="*/ 71985 h 908205"/>
                <a:gd name="connsiteX8-341" fmla="*/ 978988 w 3655881"/>
                <a:gd name="connsiteY8-342" fmla="*/ 1647 h 908205"/>
                <a:gd name="connsiteX0-343" fmla="*/ 978988 w 3655685"/>
                <a:gd name="connsiteY0-344" fmla="*/ 1647 h 908205"/>
                <a:gd name="connsiteX1-345" fmla="*/ 24395 w 3655685"/>
                <a:gd name="connsiteY1-346" fmla="*/ 313146 h 908205"/>
                <a:gd name="connsiteX2-347" fmla="*/ 200706 w 3655685"/>
                <a:gd name="connsiteY2-348" fmla="*/ 793212 h 908205"/>
                <a:gd name="connsiteX3-349" fmla="*/ 905169 w 3655685"/>
                <a:gd name="connsiteY3-350" fmla="*/ 908205 h 908205"/>
                <a:gd name="connsiteX4-351" fmla="*/ 2572216 w 3655685"/>
                <a:gd name="connsiteY4-352" fmla="*/ 865805 h 908205"/>
                <a:gd name="connsiteX5-353" fmla="*/ 3309078 w 3655685"/>
                <a:gd name="connsiteY5-354" fmla="*/ 827866 h 908205"/>
                <a:gd name="connsiteX6-355" fmla="*/ 3651850 w 3655685"/>
                <a:gd name="connsiteY6-356" fmla="*/ 584451 h 908205"/>
                <a:gd name="connsiteX7-357" fmla="*/ 3148403 w 3655685"/>
                <a:gd name="connsiteY7-358" fmla="*/ 71985 h 908205"/>
                <a:gd name="connsiteX8-359" fmla="*/ 978988 w 3655685"/>
                <a:gd name="connsiteY8-360" fmla="*/ 1647 h 908205"/>
                <a:gd name="connsiteX0-361" fmla="*/ 978988 w 3655685"/>
                <a:gd name="connsiteY0-362" fmla="*/ 1647 h 908205"/>
                <a:gd name="connsiteX1-363" fmla="*/ 24395 w 3655685"/>
                <a:gd name="connsiteY1-364" fmla="*/ 313146 h 908205"/>
                <a:gd name="connsiteX2-365" fmla="*/ 200706 w 3655685"/>
                <a:gd name="connsiteY2-366" fmla="*/ 793212 h 908205"/>
                <a:gd name="connsiteX3-367" fmla="*/ 905169 w 3655685"/>
                <a:gd name="connsiteY3-368" fmla="*/ 908205 h 908205"/>
                <a:gd name="connsiteX4-369" fmla="*/ 2572216 w 3655685"/>
                <a:gd name="connsiteY4-370" fmla="*/ 865805 h 908205"/>
                <a:gd name="connsiteX5-371" fmla="*/ 3309078 w 3655685"/>
                <a:gd name="connsiteY5-372" fmla="*/ 827866 h 908205"/>
                <a:gd name="connsiteX6-373" fmla="*/ 3651850 w 3655685"/>
                <a:gd name="connsiteY6-374" fmla="*/ 584451 h 908205"/>
                <a:gd name="connsiteX7-375" fmla="*/ 3148403 w 3655685"/>
                <a:gd name="connsiteY7-376" fmla="*/ 71985 h 908205"/>
                <a:gd name="connsiteX8-377" fmla="*/ 978988 w 3655685"/>
                <a:gd name="connsiteY8-378" fmla="*/ 1647 h 908205"/>
                <a:gd name="connsiteX0-379" fmla="*/ 978988 w 3657072"/>
                <a:gd name="connsiteY0-380" fmla="*/ 1647 h 908205"/>
                <a:gd name="connsiteX1-381" fmla="*/ 24395 w 3657072"/>
                <a:gd name="connsiteY1-382" fmla="*/ 313146 h 908205"/>
                <a:gd name="connsiteX2-383" fmla="*/ 200706 w 3657072"/>
                <a:gd name="connsiteY2-384" fmla="*/ 793212 h 908205"/>
                <a:gd name="connsiteX3-385" fmla="*/ 905169 w 3657072"/>
                <a:gd name="connsiteY3-386" fmla="*/ 908205 h 908205"/>
                <a:gd name="connsiteX4-387" fmla="*/ 2572216 w 3657072"/>
                <a:gd name="connsiteY4-388" fmla="*/ 865805 h 908205"/>
                <a:gd name="connsiteX5-389" fmla="*/ 3309078 w 3657072"/>
                <a:gd name="connsiteY5-390" fmla="*/ 827866 h 908205"/>
                <a:gd name="connsiteX6-391" fmla="*/ 3651850 w 3657072"/>
                <a:gd name="connsiteY6-392" fmla="*/ 584451 h 908205"/>
                <a:gd name="connsiteX7-393" fmla="*/ 3148403 w 3657072"/>
                <a:gd name="connsiteY7-394" fmla="*/ 71985 h 908205"/>
                <a:gd name="connsiteX8-395" fmla="*/ 978988 w 3657072"/>
                <a:gd name="connsiteY8-396" fmla="*/ 1647 h 908205"/>
                <a:gd name="connsiteX0-397" fmla="*/ 978988 w 3657072"/>
                <a:gd name="connsiteY0-398" fmla="*/ 1647 h 908205"/>
                <a:gd name="connsiteX1-399" fmla="*/ 24395 w 3657072"/>
                <a:gd name="connsiteY1-400" fmla="*/ 313146 h 908205"/>
                <a:gd name="connsiteX2-401" fmla="*/ 200706 w 3657072"/>
                <a:gd name="connsiteY2-402" fmla="*/ 793212 h 908205"/>
                <a:gd name="connsiteX3-403" fmla="*/ 905169 w 3657072"/>
                <a:gd name="connsiteY3-404" fmla="*/ 908205 h 908205"/>
                <a:gd name="connsiteX4-405" fmla="*/ 2572216 w 3657072"/>
                <a:gd name="connsiteY4-406" fmla="*/ 865805 h 908205"/>
                <a:gd name="connsiteX5-407" fmla="*/ 3309078 w 3657072"/>
                <a:gd name="connsiteY5-408" fmla="*/ 827866 h 908205"/>
                <a:gd name="connsiteX6-409" fmla="*/ 3651850 w 3657072"/>
                <a:gd name="connsiteY6-410" fmla="*/ 584451 h 908205"/>
                <a:gd name="connsiteX7-411" fmla="*/ 3148403 w 3657072"/>
                <a:gd name="connsiteY7-412" fmla="*/ 71985 h 908205"/>
                <a:gd name="connsiteX8-413" fmla="*/ 978988 w 3657072"/>
                <a:gd name="connsiteY8-414" fmla="*/ 1647 h 908205"/>
                <a:gd name="connsiteX0-415" fmla="*/ 978988 w 3662142"/>
                <a:gd name="connsiteY0-416" fmla="*/ 1647 h 908205"/>
                <a:gd name="connsiteX1-417" fmla="*/ 24395 w 3662142"/>
                <a:gd name="connsiteY1-418" fmla="*/ 313146 h 908205"/>
                <a:gd name="connsiteX2-419" fmla="*/ 200706 w 3662142"/>
                <a:gd name="connsiteY2-420" fmla="*/ 793212 h 908205"/>
                <a:gd name="connsiteX3-421" fmla="*/ 905169 w 3662142"/>
                <a:gd name="connsiteY3-422" fmla="*/ 908205 h 908205"/>
                <a:gd name="connsiteX4-423" fmla="*/ 2572216 w 3662142"/>
                <a:gd name="connsiteY4-424" fmla="*/ 865805 h 908205"/>
                <a:gd name="connsiteX5-425" fmla="*/ 3309078 w 3662142"/>
                <a:gd name="connsiteY5-426" fmla="*/ 827866 h 908205"/>
                <a:gd name="connsiteX6-427" fmla="*/ 3651850 w 3662142"/>
                <a:gd name="connsiteY6-428" fmla="*/ 584451 h 908205"/>
                <a:gd name="connsiteX7-429" fmla="*/ 3148403 w 3662142"/>
                <a:gd name="connsiteY7-430" fmla="*/ 71985 h 908205"/>
                <a:gd name="connsiteX8-431" fmla="*/ 978988 w 3662142"/>
                <a:gd name="connsiteY8-432" fmla="*/ 1647 h 908205"/>
                <a:gd name="connsiteX0-433" fmla="*/ 978988 w 3662142"/>
                <a:gd name="connsiteY0-434" fmla="*/ 1647 h 908205"/>
                <a:gd name="connsiteX1-435" fmla="*/ 24395 w 3662142"/>
                <a:gd name="connsiteY1-436" fmla="*/ 313146 h 908205"/>
                <a:gd name="connsiteX2-437" fmla="*/ 200706 w 3662142"/>
                <a:gd name="connsiteY2-438" fmla="*/ 793212 h 908205"/>
                <a:gd name="connsiteX3-439" fmla="*/ 905169 w 3662142"/>
                <a:gd name="connsiteY3-440" fmla="*/ 908205 h 908205"/>
                <a:gd name="connsiteX4-441" fmla="*/ 2572216 w 3662142"/>
                <a:gd name="connsiteY4-442" fmla="*/ 865805 h 908205"/>
                <a:gd name="connsiteX5-443" fmla="*/ 3309078 w 3662142"/>
                <a:gd name="connsiteY5-444" fmla="*/ 827866 h 908205"/>
                <a:gd name="connsiteX6-445" fmla="*/ 3651850 w 3662142"/>
                <a:gd name="connsiteY6-446" fmla="*/ 584451 h 908205"/>
                <a:gd name="connsiteX7-447" fmla="*/ 3148403 w 3662142"/>
                <a:gd name="connsiteY7-448" fmla="*/ 71985 h 908205"/>
                <a:gd name="connsiteX8-449" fmla="*/ 978988 w 3662142"/>
                <a:gd name="connsiteY8-450" fmla="*/ 1647 h 908205"/>
                <a:gd name="connsiteX0-451" fmla="*/ 978988 w 3662142"/>
                <a:gd name="connsiteY0-452" fmla="*/ 1647 h 908205"/>
                <a:gd name="connsiteX1-453" fmla="*/ 24395 w 3662142"/>
                <a:gd name="connsiteY1-454" fmla="*/ 313146 h 908205"/>
                <a:gd name="connsiteX2-455" fmla="*/ 200706 w 3662142"/>
                <a:gd name="connsiteY2-456" fmla="*/ 793212 h 908205"/>
                <a:gd name="connsiteX3-457" fmla="*/ 905169 w 3662142"/>
                <a:gd name="connsiteY3-458" fmla="*/ 908205 h 908205"/>
                <a:gd name="connsiteX4-459" fmla="*/ 2572216 w 3662142"/>
                <a:gd name="connsiteY4-460" fmla="*/ 865805 h 908205"/>
                <a:gd name="connsiteX5-461" fmla="*/ 3228789 w 3662142"/>
                <a:gd name="connsiteY5-462" fmla="*/ 827866 h 908205"/>
                <a:gd name="connsiteX6-463" fmla="*/ 3651850 w 3662142"/>
                <a:gd name="connsiteY6-464" fmla="*/ 584451 h 908205"/>
                <a:gd name="connsiteX7-465" fmla="*/ 3148403 w 3662142"/>
                <a:gd name="connsiteY7-466" fmla="*/ 71985 h 908205"/>
                <a:gd name="connsiteX8-467" fmla="*/ 978988 w 3662142"/>
                <a:gd name="connsiteY8-468" fmla="*/ 1647 h 908205"/>
                <a:gd name="connsiteX0-469" fmla="*/ 978988 w 3662142"/>
                <a:gd name="connsiteY0-470" fmla="*/ 1647 h 908205"/>
                <a:gd name="connsiteX1-471" fmla="*/ 24395 w 3662142"/>
                <a:gd name="connsiteY1-472" fmla="*/ 313146 h 908205"/>
                <a:gd name="connsiteX2-473" fmla="*/ 200706 w 3662142"/>
                <a:gd name="connsiteY2-474" fmla="*/ 793212 h 908205"/>
                <a:gd name="connsiteX3-475" fmla="*/ 905169 w 3662142"/>
                <a:gd name="connsiteY3-476" fmla="*/ 908205 h 908205"/>
                <a:gd name="connsiteX4-477" fmla="*/ 2572216 w 3662142"/>
                <a:gd name="connsiteY4-478" fmla="*/ 865805 h 908205"/>
                <a:gd name="connsiteX5-479" fmla="*/ 3228789 w 3662142"/>
                <a:gd name="connsiteY5-480" fmla="*/ 827866 h 908205"/>
                <a:gd name="connsiteX6-481" fmla="*/ 3651850 w 3662142"/>
                <a:gd name="connsiteY6-482" fmla="*/ 584451 h 908205"/>
                <a:gd name="connsiteX7-483" fmla="*/ 3148403 w 3662142"/>
                <a:gd name="connsiteY7-484" fmla="*/ 71985 h 908205"/>
                <a:gd name="connsiteX8-485" fmla="*/ 978988 w 3662142"/>
                <a:gd name="connsiteY8-486" fmla="*/ 1647 h 908205"/>
                <a:gd name="connsiteX0-487" fmla="*/ 978988 w 3662142"/>
                <a:gd name="connsiteY0-488" fmla="*/ 1647 h 908205"/>
                <a:gd name="connsiteX1-489" fmla="*/ 24395 w 3662142"/>
                <a:gd name="connsiteY1-490" fmla="*/ 313146 h 908205"/>
                <a:gd name="connsiteX2-491" fmla="*/ 200706 w 3662142"/>
                <a:gd name="connsiteY2-492" fmla="*/ 793212 h 908205"/>
                <a:gd name="connsiteX3-493" fmla="*/ 905169 w 3662142"/>
                <a:gd name="connsiteY3-494" fmla="*/ 908205 h 908205"/>
                <a:gd name="connsiteX4-495" fmla="*/ 2572216 w 3662142"/>
                <a:gd name="connsiteY4-496" fmla="*/ 865805 h 908205"/>
                <a:gd name="connsiteX5-497" fmla="*/ 3228789 w 3662142"/>
                <a:gd name="connsiteY5-498" fmla="*/ 827866 h 908205"/>
                <a:gd name="connsiteX6-499" fmla="*/ 3651850 w 3662142"/>
                <a:gd name="connsiteY6-500" fmla="*/ 584451 h 908205"/>
                <a:gd name="connsiteX7-501" fmla="*/ 3148403 w 3662142"/>
                <a:gd name="connsiteY7-502" fmla="*/ 71985 h 908205"/>
                <a:gd name="connsiteX8-503" fmla="*/ 978988 w 3662142"/>
                <a:gd name="connsiteY8-504" fmla="*/ 1647 h 908205"/>
                <a:gd name="connsiteX0-505" fmla="*/ 978988 w 3657072"/>
                <a:gd name="connsiteY0-506" fmla="*/ 1647 h 908205"/>
                <a:gd name="connsiteX1-507" fmla="*/ 24395 w 3657072"/>
                <a:gd name="connsiteY1-508" fmla="*/ 313146 h 908205"/>
                <a:gd name="connsiteX2-509" fmla="*/ 200706 w 3657072"/>
                <a:gd name="connsiteY2-510" fmla="*/ 793212 h 908205"/>
                <a:gd name="connsiteX3-511" fmla="*/ 905169 w 3657072"/>
                <a:gd name="connsiteY3-512" fmla="*/ 908205 h 908205"/>
                <a:gd name="connsiteX4-513" fmla="*/ 2572216 w 3657072"/>
                <a:gd name="connsiteY4-514" fmla="*/ 865805 h 908205"/>
                <a:gd name="connsiteX5-515" fmla="*/ 3228789 w 3657072"/>
                <a:gd name="connsiteY5-516" fmla="*/ 827866 h 908205"/>
                <a:gd name="connsiteX6-517" fmla="*/ 3651850 w 3657072"/>
                <a:gd name="connsiteY6-518" fmla="*/ 584451 h 908205"/>
                <a:gd name="connsiteX7-519" fmla="*/ 3148403 w 3657072"/>
                <a:gd name="connsiteY7-520" fmla="*/ 71985 h 908205"/>
                <a:gd name="connsiteX8-521" fmla="*/ 978988 w 3657072"/>
                <a:gd name="connsiteY8-522" fmla="*/ 1647 h 908205"/>
                <a:gd name="connsiteX0-523" fmla="*/ 978988 w 3657072"/>
                <a:gd name="connsiteY0-524" fmla="*/ 1647 h 908205"/>
                <a:gd name="connsiteX1-525" fmla="*/ 24395 w 3657072"/>
                <a:gd name="connsiteY1-526" fmla="*/ 313146 h 908205"/>
                <a:gd name="connsiteX2-527" fmla="*/ 200706 w 3657072"/>
                <a:gd name="connsiteY2-528" fmla="*/ 793212 h 908205"/>
                <a:gd name="connsiteX3-529" fmla="*/ 905169 w 3657072"/>
                <a:gd name="connsiteY3-530" fmla="*/ 908205 h 908205"/>
                <a:gd name="connsiteX4-531" fmla="*/ 2576677 w 3657072"/>
                <a:gd name="connsiteY4-532" fmla="*/ 879187 h 908205"/>
                <a:gd name="connsiteX5-533" fmla="*/ 3228789 w 3657072"/>
                <a:gd name="connsiteY5-534" fmla="*/ 827866 h 908205"/>
                <a:gd name="connsiteX6-535" fmla="*/ 3651850 w 3657072"/>
                <a:gd name="connsiteY6-536" fmla="*/ 584451 h 908205"/>
                <a:gd name="connsiteX7-537" fmla="*/ 3148403 w 3657072"/>
                <a:gd name="connsiteY7-538" fmla="*/ 71985 h 908205"/>
                <a:gd name="connsiteX8-539" fmla="*/ 978988 w 3657072"/>
                <a:gd name="connsiteY8-540" fmla="*/ 1647 h 908205"/>
                <a:gd name="connsiteX0-541" fmla="*/ 978988 w 3657072"/>
                <a:gd name="connsiteY0-542" fmla="*/ 1647 h 908205"/>
                <a:gd name="connsiteX1-543" fmla="*/ 24395 w 3657072"/>
                <a:gd name="connsiteY1-544" fmla="*/ 313146 h 908205"/>
                <a:gd name="connsiteX2-545" fmla="*/ 200706 w 3657072"/>
                <a:gd name="connsiteY2-546" fmla="*/ 793212 h 908205"/>
                <a:gd name="connsiteX3-547" fmla="*/ 905169 w 3657072"/>
                <a:gd name="connsiteY3-548" fmla="*/ 908205 h 908205"/>
                <a:gd name="connsiteX4-549" fmla="*/ 2576677 w 3657072"/>
                <a:gd name="connsiteY4-550" fmla="*/ 879187 h 908205"/>
                <a:gd name="connsiteX5-551" fmla="*/ 3228789 w 3657072"/>
                <a:gd name="connsiteY5-552" fmla="*/ 827866 h 908205"/>
                <a:gd name="connsiteX6-553" fmla="*/ 3651850 w 3657072"/>
                <a:gd name="connsiteY6-554" fmla="*/ 584451 h 908205"/>
                <a:gd name="connsiteX7-555" fmla="*/ 3148403 w 3657072"/>
                <a:gd name="connsiteY7-556" fmla="*/ 71985 h 908205"/>
                <a:gd name="connsiteX8-557" fmla="*/ 978988 w 3657072"/>
                <a:gd name="connsiteY8-558" fmla="*/ 1647 h 908205"/>
                <a:gd name="connsiteX0-559" fmla="*/ 978988 w 3657072"/>
                <a:gd name="connsiteY0-560" fmla="*/ 1647 h 899284"/>
                <a:gd name="connsiteX1-561" fmla="*/ 24395 w 3657072"/>
                <a:gd name="connsiteY1-562" fmla="*/ 313146 h 899284"/>
                <a:gd name="connsiteX2-563" fmla="*/ 200706 w 3657072"/>
                <a:gd name="connsiteY2-564" fmla="*/ 793212 h 899284"/>
                <a:gd name="connsiteX3-565" fmla="*/ 1083588 w 3657072"/>
                <a:gd name="connsiteY3-566" fmla="*/ 899284 h 899284"/>
                <a:gd name="connsiteX4-567" fmla="*/ 2576677 w 3657072"/>
                <a:gd name="connsiteY4-568" fmla="*/ 879187 h 899284"/>
                <a:gd name="connsiteX5-569" fmla="*/ 3228789 w 3657072"/>
                <a:gd name="connsiteY5-570" fmla="*/ 827866 h 899284"/>
                <a:gd name="connsiteX6-571" fmla="*/ 3651850 w 3657072"/>
                <a:gd name="connsiteY6-572" fmla="*/ 584451 h 899284"/>
                <a:gd name="connsiteX7-573" fmla="*/ 3148403 w 3657072"/>
                <a:gd name="connsiteY7-574" fmla="*/ 71985 h 899284"/>
                <a:gd name="connsiteX8-575" fmla="*/ 978988 w 3657072"/>
                <a:gd name="connsiteY8-576" fmla="*/ 1647 h 899284"/>
                <a:gd name="connsiteX0-577" fmla="*/ 989969 w 3668053"/>
                <a:gd name="connsiteY0-578" fmla="*/ 1647 h 899284"/>
                <a:gd name="connsiteX1-579" fmla="*/ 35376 w 3668053"/>
                <a:gd name="connsiteY1-580" fmla="*/ 313146 h 899284"/>
                <a:gd name="connsiteX2-581" fmla="*/ 211687 w 3668053"/>
                <a:gd name="connsiteY2-582" fmla="*/ 793212 h 899284"/>
                <a:gd name="connsiteX3-583" fmla="*/ 1094569 w 3668053"/>
                <a:gd name="connsiteY3-584" fmla="*/ 899284 h 899284"/>
                <a:gd name="connsiteX4-585" fmla="*/ 2587658 w 3668053"/>
                <a:gd name="connsiteY4-586" fmla="*/ 879187 h 899284"/>
                <a:gd name="connsiteX5-587" fmla="*/ 3239770 w 3668053"/>
                <a:gd name="connsiteY5-588" fmla="*/ 827866 h 899284"/>
                <a:gd name="connsiteX6-589" fmla="*/ 3662831 w 3668053"/>
                <a:gd name="connsiteY6-590" fmla="*/ 584451 h 899284"/>
                <a:gd name="connsiteX7-591" fmla="*/ 3159384 w 3668053"/>
                <a:gd name="connsiteY7-592" fmla="*/ 71985 h 899284"/>
                <a:gd name="connsiteX8-593" fmla="*/ 989969 w 3668053"/>
                <a:gd name="connsiteY8-594" fmla="*/ 1647 h 899284"/>
                <a:gd name="connsiteX0-595" fmla="*/ 989969 w 3668053"/>
                <a:gd name="connsiteY0-596" fmla="*/ 1647 h 899284"/>
                <a:gd name="connsiteX1-597" fmla="*/ 35376 w 3668053"/>
                <a:gd name="connsiteY1-598" fmla="*/ 313146 h 899284"/>
                <a:gd name="connsiteX2-599" fmla="*/ 211687 w 3668053"/>
                <a:gd name="connsiteY2-600" fmla="*/ 793212 h 899284"/>
                <a:gd name="connsiteX3-601" fmla="*/ 1094569 w 3668053"/>
                <a:gd name="connsiteY3-602" fmla="*/ 899284 h 899284"/>
                <a:gd name="connsiteX4-603" fmla="*/ 2587658 w 3668053"/>
                <a:gd name="connsiteY4-604" fmla="*/ 879187 h 899284"/>
                <a:gd name="connsiteX5-605" fmla="*/ 3239770 w 3668053"/>
                <a:gd name="connsiteY5-606" fmla="*/ 827866 h 899284"/>
                <a:gd name="connsiteX6-607" fmla="*/ 3662831 w 3668053"/>
                <a:gd name="connsiteY6-608" fmla="*/ 584451 h 899284"/>
                <a:gd name="connsiteX7-609" fmla="*/ 3159384 w 3668053"/>
                <a:gd name="connsiteY7-610" fmla="*/ 71985 h 899284"/>
                <a:gd name="connsiteX8-611" fmla="*/ 989969 w 3668053"/>
                <a:gd name="connsiteY8-612" fmla="*/ 1647 h 899284"/>
                <a:gd name="connsiteX0-613" fmla="*/ 1019970 w 3668053"/>
                <a:gd name="connsiteY0-614" fmla="*/ 14003 h 890354"/>
                <a:gd name="connsiteX1-615" fmla="*/ 35376 w 3668053"/>
                <a:gd name="connsiteY1-616" fmla="*/ 304216 h 890354"/>
                <a:gd name="connsiteX2-617" fmla="*/ 211687 w 3668053"/>
                <a:gd name="connsiteY2-618" fmla="*/ 784282 h 890354"/>
                <a:gd name="connsiteX3-619" fmla="*/ 1094569 w 3668053"/>
                <a:gd name="connsiteY3-620" fmla="*/ 890354 h 890354"/>
                <a:gd name="connsiteX4-621" fmla="*/ 2587658 w 3668053"/>
                <a:gd name="connsiteY4-622" fmla="*/ 870257 h 890354"/>
                <a:gd name="connsiteX5-623" fmla="*/ 3239770 w 3668053"/>
                <a:gd name="connsiteY5-624" fmla="*/ 818936 h 890354"/>
                <a:gd name="connsiteX6-625" fmla="*/ 3662831 w 3668053"/>
                <a:gd name="connsiteY6-626" fmla="*/ 575521 h 890354"/>
                <a:gd name="connsiteX7-627" fmla="*/ 3159384 w 3668053"/>
                <a:gd name="connsiteY7-628" fmla="*/ 63055 h 890354"/>
                <a:gd name="connsiteX8-629" fmla="*/ 1019970 w 3668053"/>
                <a:gd name="connsiteY8-630" fmla="*/ 14003 h 890354"/>
                <a:gd name="connsiteX0-631" fmla="*/ 1019970 w 3668053"/>
                <a:gd name="connsiteY0-632" fmla="*/ 14003 h 870257"/>
                <a:gd name="connsiteX1-633" fmla="*/ 35376 w 3668053"/>
                <a:gd name="connsiteY1-634" fmla="*/ 304216 h 870257"/>
                <a:gd name="connsiteX2-635" fmla="*/ 211687 w 3668053"/>
                <a:gd name="connsiteY2-636" fmla="*/ 784282 h 870257"/>
                <a:gd name="connsiteX3-637" fmla="*/ 1129569 w 3668053"/>
                <a:gd name="connsiteY3-638" fmla="*/ 840687 h 870257"/>
                <a:gd name="connsiteX4-639" fmla="*/ 2587658 w 3668053"/>
                <a:gd name="connsiteY4-640" fmla="*/ 870257 h 870257"/>
                <a:gd name="connsiteX5-641" fmla="*/ 3239770 w 3668053"/>
                <a:gd name="connsiteY5-642" fmla="*/ 818936 h 870257"/>
                <a:gd name="connsiteX6-643" fmla="*/ 3662831 w 3668053"/>
                <a:gd name="connsiteY6-644" fmla="*/ 575521 h 870257"/>
                <a:gd name="connsiteX7-645" fmla="*/ 3159384 w 3668053"/>
                <a:gd name="connsiteY7-646" fmla="*/ 63055 h 870257"/>
                <a:gd name="connsiteX8-647" fmla="*/ 1019970 w 3668053"/>
                <a:gd name="connsiteY8-648" fmla="*/ 14003 h 8702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668053" h="870257">
                  <a:moveTo>
                    <a:pt x="1019970" y="14003"/>
                  </a:moveTo>
                  <a:cubicBezTo>
                    <a:pt x="166513" y="55389"/>
                    <a:pt x="112708" y="178081"/>
                    <a:pt x="35376" y="304216"/>
                  </a:cubicBezTo>
                  <a:cubicBezTo>
                    <a:pt x="-42642" y="529659"/>
                    <a:pt x="5060" y="681098"/>
                    <a:pt x="211687" y="784282"/>
                  </a:cubicBezTo>
                  <a:cubicBezTo>
                    <a:pt x="541389" y="901544"/>
                    <a:pt x="989906" y="836553"/>
                    <a:pt x="1129569" y="840687"/>
                  </a:cubicBezTo>
                  <a:lnTo>
                    <a:pt x="2587658" y="870257"/>
                  </a:lnTo>
                  <a:lnTo>
                    <a:pt x="3239770" y="818936"/>
                  </a:lnTo>
                  <a:cubicBezTo>
                    <a:pt x="3572590" y="800245"/>
                    <a:pt x="3646706" y="661119"/>
                    <a:pt x="3662831" y="575521"/>
                  </a:cubicBezTo>
                  <a:cubicBezTo>
                    <a:pt x="3719525" y="261963"/>
                    <a:pt x="3298950" y="91142"/>
                    <a:pt x="3159384" y="63055"/>
                  </a:cubicBezTo>
                  <a:cubicBezTo>
                    <a:pt x="1761226" y="-58521"/>
                    <a:pt x="1766897" y="37449"/>
                    <a:pt x="1019970" y="14003"/>
                  </a:cubicBezTo>
                  <a:close/>
                </a:path>
              </a:pathLst>
            </a:custGeom>
            <a:solidFill>
              <a:srgbClr val="175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8" name="矩形 48"/>
            <p:cNvSpPr/>
            <p:nvPr/>
          </p:nvSpPr>
          <p:spPr>
            <a:xfrm>
              <a:off x="5656266" y="2323072"/>
              <a:ext cx="1852654" cy="646275"/>
            </a:xfrm>
            <a:prstGeom prst="rect">
              <a:avLst/>
            </a:prstGeom>
          </p:spPr>
          <p:txBody>
            <a:bodyPr wrap="none">
              <a:spAutoFit/>
            </a:bodyPr>
            <a:lstStyle/>
            <a:p>
              <a:r>
                <a:rPr lang="en-US" altLang="zh-CN" sz="54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3/2/1930</a:t>
              </a:r>
              <a:endParaRPr lang="zh-CN" altLang="en-US" sz="54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par>
                                <p:cTn id="53" presetID="53" presetClass="entr" presetSubtype="16"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p:bldP spid="4"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262104"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
        <p:nvSpPr>
          <p:cNvPr id="11" name="Rounded Rectangle 7"/>
          <p:cNvSpPr/>
          <p:nvPr/>
        </p:nvSpPr>
        <p:spPr>
          <a:xfrm>
            <a:off x="822675" y="4069114"/>
            <a:ext cx="4263399" cy="26026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solidFill>
                  <a:srgbClr val="17550E"/>
                </a:solidFill>
                <a:latin typeface="Times New Roman" panose="02020603050405020304" pitchFamily="18" charset="0"/>
                <a:cs typeface="Times New Roman" panose="02020603050405020304" pitchFamily="18" charset="0"/>
              </a:rPr>
              <a:t>Lãnh</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tụ</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Nguyễn</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Ái</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Quốc</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là</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người</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thống</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nhất</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các</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tổ</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chức</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cộng</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sản</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và</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chủ</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trì</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Hội</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nghị</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Thành</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lập</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Đảng</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Cộng</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sản</a:t>
            </a:r>
            <a:r>
              <a:rPr lang="en-US" sz="2800" b="1" dirty="0">
                <a:solidFill>
                  <a:srgbClr val="17550E"/>
                </a:solidFill>
                <a:latin typeface="Times New Roman" panose="02020603050405020304" pitchFamily="18" charset="0"/>
                <a:cs typeface="Times New Roman" panose="02020603050405020304" pitchFamily="18" charset="0"/>
              </a:rPr>
              <a:t> </a:t>
            </a:r>
            <a:r>
              <a:rPr lang="en-US" sz="2800" b="1" dirty="0" err="1">
                <a:solidFill>
                  <a:srgbClr val="17550E"/>
                </a:solidFill>
                <a:latin typeface="Times New Roman" panose="02020603050405020304" pitchFamily="18" charset="0"/>
                <a:cs typeface="Times New Roman" panose="02020603050405020304" pitchFamily="18" charset="0"/>
              </a:rPr>
              <a:t>Việt</a:t>
            </a:r>
            <a:r>
              <a:rPr lang="en-US" sz="2800" b="1" dirty="0">
                <a:solidFill>
                  <a:srgbClr val="17550E"/>
                </a:solidFill>
                <a:latin typeface="Times New Roman" panose="02020603050405020304" pitchFamily="18" charset="0"/>
                <a:cs typeface="Times New Roman" panose="02020603050405020304" pitchFamily="18" charset="0"/>
              </a:rPr>
              <a:t> Nam</a:t>
            </a:r>
          </a:p>
        </p:txBody>
      </p:sp>
      <p:pic>
        <p:nvPicPr>
          <p:cNvPr id="14" name="Picture 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159" y="315037"/>
            <a:ext cx="3208430" cy="367955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4883" y="452091"/>
            <a:ext cx="5343093" cy="3405450"/>
          </a:xfrm>
          <a:prstGeom prst="rect">
            <a:avLst/>
          </a:prstGeom>
        </p:spPr>
      </p:pic>
      <p:sp>
        <p:nvSpPr>
          <p:cNvPr id="16" name="Rounded Rectangle 10"/>
          <p:cNvSpPr/>
          <p:nvPr/>
        </p:nvSpPr>
        <p:spPr>
          <a:xfrm>
            <a:off x="5319398" y="4069114"/>
            <a:ext cx="6743675" cy="25888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a:solidFill>
                  <a:srgbClr val="17550E"/>
                </a:solidFill>
                <a:latin typeface="Times New Roman" panose="02020603050405020304" pitchFamily="18" charset="0"/>
                <a:cs typeface="Times New Roman" panose="02020603050405020304" pitchFamily="18" charset="0"/>
              </a:rPr>
              <a:t>Đầu xuân 1930 (3/2/1930) tại Hồng Công (Trung Quốc), lãnh tụ Nguyễn Ái Quốc đã hợp nhất các tổ chức cộng sản thành một đảng cộng sản duy nhất, lấy tên là Đảng Cộng sản Việt Nam.</a:t>
            </a:r>
          </a:p>
          <a:p>
            <a:pPr algn="ctr"/>
            <a:endParaRPr lang="en-US" sz="2800" b="1">
              <a:solidFill>
                <a:srgbClr val="17550E"/>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fltVal val="0"/>
                                          </p:val>
                                        </p:tav>
                                        <p:tav tm="100000">
                                          <p:val>
                                            <p:strVal val="#ppt_w"/>
                                          </p:val>
                                        </p:tav>
                                      </p:tavLst>
                                    </p:anim>
                                    <p:anim calcmode="lin" valueType="num">
                                      <p:cBhvr>
                                        <p:cTn id="28" dur="1000" fill="hold"/>
                                        <p:tgtEl>
                                          <p:spTgt spid="16"/>
                                        </p:tgtEl>
                                        <p:attrNameLst>
                                          <p:attrName>ppt_h</p:attrName>
                                        </p:attrNameLst>
                                      </p:cBhvr>
                                      <p:tavLst>
                                        <p:tav tm="0">
                                          <p:val>
                                            <p:fltVal val="0"/>
                                          </p:val>
                                        </p:tav>
                                        <p:tav tm="100000">
                                          <p:val>
                                            <p:strVal val="#ppt_h"/>
                                          </p:val>
                                        </p:tav>
                                      </p:tavLst>
                                    </p:anim>
                                    <p:anim calcmode="lin" valueType="num">
                                      <p:cBhvr>
                                        <p:cTn id="29" dur="1000" fill="hold"/>
                                        <p:tgtEl>
                                          <p:spTgt spid="16"/>
                                        </p:tgtEl>
                                        <p:attrNameLst>
                                          <p:attrName>style.rotation</p:attrName>
                                        </p:attrNameLst>
                                      </p:cBhvr>
                                      <p:tavLst>
                                        <p:tav tm="0">
                                          <p:val>
                                            <p:fltVal val="90"/>
                                          </p:val>
                                        </p:tav>
                                        <p:tav tm="100000">
                                          <p:val>
                                            <p:fltVal val="0"/>
                                          </p:val>
                                        </p:tav>
                                      </p:tavLst>
                                    </p:anim>
                                    <p:animEffect transition="in" filter="fade">
                                      <p:cBhvr>
                                        <p:cTn id="3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1479666" y="336633"/>
            <a:ext cx="2529125" cy="815159"/>
          </a:xfrm>
          <a:prstGeom prst="roundRect">
            <a:avLst/>
          </a:prstGeom>
          <a:solidFill>
            <a:srgbClr val="985C0C"/>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1325592" y="217364"/>
            <a:ext cx="2587978" cy="817058"/>
          </a:xfrm>
          <a:prstGeom prst="roundRect">
            <a:avLst/>
          </a:prstGeom>
          <a:solidFill>
            <a:schemeClr val="bg1"/>
          </a:solidFill>
          <a:ln w="38100">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8746" y="373761"/>
            <a:ext cx="3141594" cy="584775"/>
          </a:xfrm>
          <a:prstGeom prst="rect">
            <a:avLst/>
          </a:prstGeom>
          <a:noFill/>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
        <p:nvSpPr>
          <p:cNvPr id="4" name="Rectangle: Rounded Corners 3"/>
          <p:cNvSpPr/>
          <p:nvPr/>
        </p:nvSpPr>
        <p:spPr>
          <a:xfrm>
            <a:off x="4160520" y="804672"/>
            <a:ext cx="7900416" cy="5608693"/>
          </a:xfrm>
          <a:prstGeom prst="roundRect">
            <a:avLst/>
          </a:prstGeom>
          <a:ln>
            <a:solidFill>
              <a:srgbClr val="985C0C"/>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Double Wave 1"/>
          <p:cNvSpPr/>
          <p:nvPr/>
        </p:nvSpPr>
        <p:spPr>
          <a:xfrm>
            <a:off x="4170340" y="409744"/>
            <a:ext cx="7861300" cy="1657474"/>
          </a:xfrm>
          <a:custGeom>
            <a:avLst/>
            <a:gdLst>
              <a:gd name="connsiteX0" fmla="*/ 0 w 7480300"/>
              <a:gd name="connsiteY0" fmla="*/ 81264 h 1300221"/>
              <a:gd name="connsiteX1" fmla="*/ 3740150 w 7480300"/>
              <a:gd name="connsiteY1" fmla="*/ 81264 h 1300221"/>
              <a:gd name="connsiteX2" fmla="*/ 7480300 w 7480300"/>
              <a:gd name="connsiteY2" fmla="*/ 81264 h 1300221"/>
              <a:gd name="connsiteX3" fmla="*/ 7480300 w 7480300"/>
              <a:gd name="connsiteY3" fmla="*/ 1218957 h 1300221"/>
              <a:gd name="connsiteX4" fmla="*/ 3740150 w 7480300"/>
              <a:gd name="connsiteY4" fmla="*/ 1218957 h 1300221"/>
              <a:gd name="connsiteX5" fmla="*/ 0 w 7480300"/>
              <a:gd name="connsiteY5" fmla="*/ 1218957 h 1300221"/>
              <a:gd name="connsiteX6" fmla="*/ 0 w 7480300"/>
              <a:gd name="connsiteY6" fmla="*/ 81264 h 1300221"/>
              <a:gd name="connsiteX0-1" fmla="*/ 0 w 7480300"/>
              <a:gd name="connsiteY0-2" fmla="*/ 69191 h 1285080"/>
              <a:gd name="connsiteX1-3" fmla="*/ 3740150 w 7480300"/>
              <a:gd name="connsiteY1-4" fmla="*/ 158091 h 1285080"/>
              <a:gd name="connsiteX2-5" fmla="*/ 7480300 w 7480300"/>
              <a:gd name="connsiteY2-6" fmla="*/ 69191 h 1285080"/>
              <a:gd name="connsiteX3-7" fmla="*/ 7480300 w 7480300"/>
              <a:gd name="connsiteY3-8" fmla="*/ 1206884 h 1285080"/>
              <a:gd name="connsiteX4-9" fmla="*/ 3740150 w 7480300"/>
              <a:gd name="connsiteY4-10" fmla="*/ 1206884 h 1285080"/>
              <a:gd name="connsiteX5-11" fmla="*/ 0 w 7480300"/>
              <a:gd name="connsiteY5-12" fmla="*/ 1206884 h 1285080"/>
              <a:gd name="connsiteX6-13" fmla="*/ 0 w 7480300"/>
              <a:gd name="connsiteY6-14" fmla="*/ 69191 h 1285080"/>
              <a:gd name="connsiteX0-15" fmla="*/ 0 w 7480300"/>
              <a:gd name="connsiteY0-16" fmla="*/ 69191 h 1278420"/>
              <a:gd name="connsiteX1-17" fmla="*/ 3740150 w 7480300"/>
              <a:gd name="connsiteY1-18" fmla="*/ 158091 h 1278420"/>
              <a:gd name="connsiteX2-19" fmla="*/ 7480300 w 7480300"/>
              <a:gd name="connsiteY2-20" fmla="*/ 69191 h 1278420"/>
              <a:gd name="connsiteX3-21" fmla="*/ 7480300 w 7480300"/>
              <a:gd name="connsiteY3-22" fmla="*/ 1206884 h 1278420"/>
              <a:gd name="connsiteX4-23" fmla="*/ 3714750 w 7480300"/>
              <a:gd name="connsiteY4-24" fmla="*/ 1143384 h 1278420"/>
              <a:gd name="connsiteX5-25" fmla="*/ 0 w 7480300"/>
              <a:gd name="connsiteY5-26" fmla="*/ 1206884 h 1278420"/>
              <a:gd name="connsiteX6-27" fmla="*/ 0 w 7480300"/>
              <a:gd name="connsiteY6-28" fmla="*/ 69191 h 12784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7480300" h="1278420">
                <a:moveTo>
                  <a:pt x="0" y="69191"/>
                </a:moveTo>
                <a:cubicBezTo>
                  <a:pt x="1246717" y="-201689"/>
                  <a:pt x="2493433" y="428970"/>
                  <a:pt x="3740150" y="158091"/>
                </a:cubicBezTo>
                <a:cubicBezTo>
                  <a:pt x="4986867" y="-112789"/>
                  <a:pt x="6233583" y="340070"/>
                  <a:pt x="7480300" y="69191"/>
                </a:cubicBezTo>
                <a:lnTo>
                  <a:pt x="7480300" y="1206884"/>
                </a:lnTo>
                <a:cubicBezTo>
                  <a:pt x="6233583" y="1477764"/>
                  <a:pt x="4961467" y="872505"/>
                  <a:pt x="3714750" y="1143384"/>
                </a:cubicBezTo>
                <a:cubicBezTo>
                  <a:pt x="2468033" y="1414264"/>
                  <a:pt x="1246717" y="936005"/>
                  <a:pt x="0" y="1206884"/>
                </a:cubicBezTo>
                <a:lnTo>
                  <a:pt x="0" y="69191"/>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Ngày 19/8/1945 diễn ra sự kiện gì?</a:t>
            </a:r>
          </a:p>
        </p:txBody>
      </p:sp>
      <p:grpSp>
        <p:nvGrpSpPr>
          <p:cNvPr id="51" name="组合 15"/>
          <p:cNvGrpSpPr/>
          <p:nvPr/>
        </p:nvGrpSpPr>
        <p:grpSpPr>
          <a:xfrm>
            <a:off x="4672584" y="2498131"/>
            <a:ext cx="6824191" cy="2309995"/>
            <a:chOff x="4910107" y="4095872"/>
            <a:chExt cx="3475461" cy="805437"/>
          </a:xfrm>
        </p:grpSpPr>
        <p:sp>
          <p:nvSpPr>
            <p:cNvPr id="52" name="任意多边形 51"/>
            <p:cNvSpPr/>
            <p:nvPr/>
          </p:nvSpPr>
          <p:spPr>
            <a:xfrm>
              <a:off x="4910107" y="4095872"/>
              <a:ext cx="3475461" cy="805437"/>
            </a:xfrm>
            <a:custGeom>
              <a:avLst/>
              <a:gdLst>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1" fmla="*/ 954593 w 3627455"/>
                <a:gd name="connsiteY0-2" fmla="*/ 0 h 884255"/>
                <a:gd name="connsiteX1-3" fmla="*/ 0 w 3627455"/>
                <a:gd name="connsiteY1-4" fmla="*/ 311499 h 884255"/>
                <a:gd name="connsiteX2-5" fmla="*/ 100483 w 3627455"/>
                <a:gd name="connsiteY2-6" fmla="*/ 773723 h 884255"/>
                <a:gd name="connsiteX3-7" fmla="*/ 773723 w 3627455"/>
                <a:gd name="connsiteY3-8" fmla="*/ 884255 h 884255"/>
                <a:gd name="connsiteX4-9" fmla="*/ 2552281 w 3627455"/>
                <a:gd name="connsiteY4-10" fmla="*/ 864158 h 884255"/>
                <a:gd name="connsiteX5-11" fmla="*/ 3275762 w 3627455"/>
                <a:gd name="connsiteY5-12" fmla="*/ 844061 h 884255"/>
                <a:gd name="connsiteX6-13" fmla="*/ 3627455 w 3627455"/>
                <a:gd name="connsiteY6-14" fmla="*/ 582804 h 884255"/>
                <a:gd name="connsiteX7-15" fmla="*/ 3195375 w 3627455"/>
                <a:gd name="connsiteY7-16" fmla="*/ 70338 h 884255"/>
                <a:gd name="connsiteX8-17" fmla="*/ 954593 w 3627455"/>
                <a:gd name="connsiteY8-18" fmla="*/ 0 h 884255"/>
                <a:gd name="connsiteX0-19" fmla="*/ 954593 w 3627455"/>
                <a:gd name="connsiteY0-20" fmla="*/ 0 h 884255"/>
                <a:gd name="connsiteX1-21" fmla="*/ 0 w 3627455"/>
                <a:gd name="connsiteY1-22" fmla="*/ 311499 h 884255"/>
                <a:gd name="connsiteX2-23" fmla="*/ 100483 w 3627455"/>
                <a:gd name="connsiteY2-24" fmla="*/ 773723 h 884255"/>
                <a:gd name="connsiteX3-25" fmla="*/ 773723 w 3627455"/>
                <a:gd name="connsiteY3-26" fmla="*/ 884255 h 884255"/>
                <a:gd name="connsiteX4-27" fmla="*/ 2552281 w 3627455"/>
                <a:gd name="connsiteY4-28" fmla="*/ 864158 h 884255"/>
                <a:gd name="connsiteX5-29" fmla="*/ 3275762 w 3627455"/>
                <a:gd name="connsiteY5-30" fmla="*/ 844061 h 884255"/>
                <a:gd name="connsiteX6-31" fmla="*/ 3627455 w 3627455"/>
                <a:gd name="connsiteY6-32" fmla="*/ 582804 h 884255"/>
                <a:gd name="connsiteX7-33" fmla="*/ 3195375 w 3627455"/>
                <a:gd name="connsiteY7-34" fmla="*/ 70338 h 884255"/>
                <a:gd name="connsiteX8-35" fmla="*/ 954593 w 3627455"/>
                <a:gd name="connsiteY8-36" fmla="*/ 0 h 884255"/>
                <a:gd name="connsiteX0-37" fmla="*/ 977340 w 3650202"/>
                <a:gd name="connsiteY0-38" fmla="*/ 0 h 884255"/>
                <a:gd name="connsiteX1-39" fmla="*/ 22747 w 3650202"/>
                <a:gd name="connsiteY1-40" fmla="*/ 311499 h 884255"/>
                <a:gd name="connsiteX2-41" fmla="*/ 123230 w 3650202"/>
                <a:gd name="connsiteY2-42" fmla="*/ 773723 h 884255"/>
                <a:gd name="connsiteX3-43" fmla="*/ 796470 w 3650202"/>
                <a:gd name="connsiteY3-44" fmla="*/ 884255 h 884255"/>
                <a:gd name="connsiteX4-45" fmla="*/ 2575028 w 3650202"/>
                <a:gd name="connsiteY4-46" fmla="*/ 864158 h 884255"/>
                <a:gd name="connsiteX5-47" fmla="*/ 3298509 w 3650202"/>
                <a:gd name="connsiteY5-48" fmla="*/ 844061 h 884255"/>
                <a:gd name="connsiteX6-49" fmla="*/ 3650202 w 3650202"/>
                <a:gd name="connsiteY6-50" fmla="*/ 582804 h 884255"/>
                <a:gd name="connsiteX7-51" fmla="*/ 3218122 w 3650202"/>
                <a:gd name="connsiteY7-52" fmla="*/ 70338 h 884255"/>
                <a:gd name="connsiteX8-53" fmla="*/ 977340 w 3650202"/>
                <a:gd name="connsiteY8-54" fmla="*/ 0 h 884255"/>
                <a:gd name="connsiteX0-55" fmla="*/ 972614 w 3645476"/>
                <a:gd name="connsiteY0-56" fmla="*/ 0 h 884255"/>
                <a:gd name="connsiteX1-57" fmla="*/ 18021 w 3645476"/>
                <a:gd name="connsiteY1-58" fmla="*/ 311499 h 884255"/>
                <a:gd name="connsiteX2-59" fmla="*/ 172030 w 3645476"/>
                <a:gd name="connsiteY2-60" fmla="*/ 791565 h 884255"/>
                <a:gd name="connsiteX3-61" fmla="*/ 791744 w 3645476"/>
                <a:gd name="connsiteY3-62" fmla="*/ 884255 h 884255"/>
                <a:gd name="connsiteX4-63" fmla="*/ 2570302 w 3645476"/>
                <a:gd name="connsiteY4-64" fmla="*/ 864158 h 884255"/>
                <a:gd name="connsiteX5-65" fmla="*/ 3293783 w 3645476"/>
                <a:gd name="connsiteY5-66" fmla="*/ 844061 h 884255"/>
                <a:gd name="connsiteX6-67" fmla="*/ 3645476 w 3645476"/>
                <a:gd name="connsiteY6-68" fmla="*/ 582804 h 884255"/>
                <a:gd name="connsiteX7-69" fmla="*/ 3213396 w 3645476"/>
                <a:gd name="connsiteY7-70" fmla="*/ 70338 h 884255"/>
                <a:gd name="connsiteX8-71" fmla="*/ 972614 w 3645476"/>
                <a:gd name="connsiteY8-72" fmla="*/ 0 h 884255"/>
                <a:gd name="connsiteX0-73" fmla="*/ 984532 w 3657394"/>
                <a:gd name="connsiteY0-74" fmla="*/ 0 h 884255"/>
                <a:gd name="connsiteX1-75" fmla="*/ 29939 w 3657394"/>
                <a:gd name="connsiteY1-76" fmla="*/ 311499 h 884255"/>
                <a:gd name="connsiteX2-77" fmla="*/ 183948 w 3657394"/>
                <a:gd name="connsiteY2-78" fmla="*/ 791565 h 884255"/>
                <a:gd name="connsiteX3-79" fmla="*/ 803662 w 3657394"/>
                <a:gd name="connsiteY3-80" fmla="*/ 884255 h 884255"/>
                <a:gd name="connsiteX4-81" fmla="*/ 2582220 w 3657394"/>
                <a:gd name="connsiteY4-82" fmla="*/ 864158 h 884255"/>
                <a:gd name="connsiteX5-83" fmla="*/ 3305701 w 3657394"/>
                <a:gd name="connsiteY5-84" fmla="*/ 844061 h 884255"/>
                <a:gd name="connsiteX6-85" fmla="*/ 3657394 w 3657394"/>
                <a:gd name="connsiteY6-86" fmla="*/ 582804 h 884255"/>
                <a:gd name="connsiteX7-87" fmla="*/ 3225314 w 3657394"/>
                <a:gd name="connsiteY7-88" fmla="*/ 70338 h 884255"/>
                <a:gd name="connsiteX8-89" fmla="*/ 984532 w 3657394"/>
                <a:gd name="connsiteY8-90" fmla="*/ 0 h 884255"/>
                <a:gd name="connsiteX0-91" fmla="*/ 984532 w 3657394"/>
                <a:gd name="connsiteY0-92" fmla="*/ 0 h 884255"/>
                <a:gd name="connsiteX1-93" fmla="*/ 29939 w 3657394"/>
                <a:gd name="connsiteY1-94" fmla="*/ 311499 h 884255"/>
                <a:gd name="connsiteX2-95" fmla="*/ 183948 w 3657394"/>
                <a:gd name="connsiteY2-96" fmla="*/ 791565 h 884255"/>
                <a:gd name="connsiteX3-97" fmla="*/ 803662 w 3657394"/>
                <a:gd name="connsiteY3-98" fmla="*/ 884255 h 884255"/>
                <a:gd name="connsiteX4-99" fmla="*/ 2582220 w 3657394"/>
                <a:gd name="connsiteY4-100" fmla="*/ 864158 h 884255"/>
                <a:gd name="connsiteX5-101" fmla="*/ 3305701 w 3657394"/>
                <a:gd name="connsiteY5-102" fmla="*/ 844061 h 884255"/>
                <a:gd name="connsiteX6-103" fmla="*/ 3657394 w 3657394"/>
                <a:gd name="connsiteY6-104" fmla="*/ 582804 h 884255"/>
                <a:gd name="connsiteX7-105" fmla="*/ 3225314 w 3657394"/>
                <a:gd name="connsiteY7-106" fmla="*/ 70338 h 884255"/>
                <a:gd name="connsiteX8-107" fmla="*/ 984532 w 3657394"/>
                <a:gd name="connsiteY8-108" fmla="*/ 0 h 884255"/>
                <a:gd name="connsiteX0-109" fmla="*/ 984532 w 3657394"/>
                <a:gd name="connsiteY0-110" fmla="*/ 0 h 906558"/>
                <a:gd name="connsiteX1-111" fmla="*/ 29939 w 3657394"/>
                <a:gd name="connsiteY1-112" fmla="*/ 311499 h 906558"/>
                <a:gd name="connsiteX2-113" fmla="*/ 183948 w 3657394"/>
                <a:gd name="connsiteY2-114" fmla="*/ 791565 h 906558"/>
                <a:gd name="connsiteX3-115" fmla="*/ 910713 w 3657394"/>
                <a:gd name="connsiteY3-116" fmla="*/ 906558 h 906558"/>
                <a:gd name="connsiteX4-117" fmla="*/ 2582220 w 3657394"/>
                <a:gd name="connsiteY4-118" fmla="*/ 864158 h 906558"/>
                <a:gd name="connsiteX5-119" fmla="*/ 3305701 w 3657394"/>
                <a:gd name="connsiteY5-120" fmla="*/ 844061 h 906558"/>
                <a:gd name="connsiteX6-121" fmla="*/ 3657394 w 3657394"/>
                <a:gd name="connsiteY6-122" fmla="*/ 582804 h 906558"/>
                <a:gd name="connsiteX7-123" fmla="*/ 3225314 w 3657394"/>
                <a:gd name="connsiteY7-124" fmla="*/ 70338 h 906558"/>
                <a:gd name="connsiteX8-125" fmla="*/ 984532 w 3657394"/>
                <a:gd name="connsiteY8-126" fmla="*/ 0 h 906558"/>
                <a:gd name="connsiteX0-127" fmla="*/ 984532 w 3657394"/>
                <a:gd name="connsiteY0-128" fmla="*/ 0 h 906558"/>
                <a:gd name="connsiteX1-129" fmla="*/ 29939 w 3657394"/>
                <a:gd name="connsiteY1-130" fmla="*/ 311499 h 906558"/>
                <a:gd name="connsiteX2-131" fmla="*/ 183948 w 3657394"/>
                <a:gd name="connsiteY2-132" fmla="*/ 791565 h 906558"/>
                <a:gd name="connsiteX3-133" fmla="*/ 910713 w 3657394"/>
                <a:gd name="connsiteY3-134" fmla="*/ 906558 h 906558"/>
                <a:gd name="connsiteX4-135" fmla="*/ 2582220 w 3657394"/>
                <a:gd name="connsiteY4-136" fmla="*/ 864158 h 906558"/>
                <a:gd name="connsiteX5-137" fmla="*/ 3305701 w 3657394"/>
                <a:gd name="connsiteY5-138" fmla="*/ 844061 h 906558"/>
                <a:gd name="connsiteX6-139" fmla="*/ 3657394 w 3657394"/>
                <a:gd name="connsiteY6-140" fmla="*/ 582804 h 906558"/>
                <a:gd name="connsiteX7-141" fmla="*/ 3225314 w 3657394"/>
                <a:gd name="connsiteY7-142" fmla="*/ 70338 h 906558"/>
                <a:gd name="connsiteX8-143" fmla="*/ 984532 w 3657394"/>
                <a:gd name="connsiteY8-144" fmla="*/ 0 h 906558"/>
                <a:gd name="connsiteX0-145" fmla="*/ 981093 w 3653955"/>
                <a:gd name="connsiteY0-146" fmla="*/ 0 h 906558"/>
                <a:gd name="connsiteX1-147" fmla="*/ 26500 w 3653955"/>
                <a:gd name="connsiteY1-148" fmla="*/ 311499 h 906558"/>
                <a:gd name="connsiteX2-149" fmla="*/ 202811 w 3653955"/>
                <a:gd name="connsiteY2-150" fmla="*/ 791565 h 906558"/>
                <a:gd name="connsiteX3-151" fmla="*/ 907274 w 3653955"/>
                <a:gd name="connsiteY3-152" fmla="*/ 906558 h 906558"/>
                <a:gd name="connsiteX4-153" fmla="*/ 2578781 w 3653955"/>
                <a:gd name="connsiteY4-154" fmla="*/ 864158 h 906558"/>
                <a:gd name="connsiteX5-155" fmla="*/ 3302262 w 3653955"/>
                <a:gd name="connsiteY5-156" fmla="*/ 844061 h 906558"/>
                <a:gd name="connsiteX6-157" fmla="*/ 3653955 w 3653955"/>
                <a:gd name="connsiteY6-158" fmla="*/ 582804 h 906558"/>
                <a:gd name="connsiteX7-159" fmla="*/ 3221875 w 3653955"/>
                <a:gd name="connsiteY7-160" fmla="*/ 70338 h 906558"/>
                <a:gd name="connsiteX8-161" fmla="*/ 981093 w 3653955"/>
                <a:gd name="connsiteY8-162" fmla="*/ 0 h 906558"/>
                <a:gd name="connsiteX0-163" fmla="*/ 981093 w 3653955"/>
                <a:gd name="connsiteY0-164" fmla="*/ 0 h 906558"/>
                <a:gd name="connsiteX1-165" fmla="*/ 26500 w 3653955"/>
                <a:gd name="connsiteY1-166" fmla="*/ 311499 h 906558"/>
                <a:gd name="connsiteX2-167" fmla="*/ 202811 w 3653955"/>
                <a:gd name="connsiteY2-168" fmla="*/ 791565 h 906558"/>
                <a:gd name="connsiteX3-169" fmla="*/ 907274 w 3653955"/>
                <a:gd name="connsiteY3-170" fmla="*/ 906558 h 906558"/>
                <a:gd name="connsiteX4-171" fmla="*/ 2578781 w 3653955"/>
                <a:gd name="connsiteY4-172" fmla="*/ 864158 h 906558"/>
                <a:gd name="connsiteX5-173" fmla="*/ 3302262 w 3653955"/>
                <a:gd name="connsiteY5-174" fmla="*/ 844061 h 906558"/>
                <a:gd name="connsiteX6-175" fmla="*/ 3653955 w 3653955"/>
                <a:gd name="connsiteY6-176" fmla="*/ 582804 h 906558"/>
                <a:gd name="connsiteX7-177" fmla="*/ 3221875 w 3653955"/>
                <a:gd name="connsiteY7-178" fmla="*/ 70338 h 906558"/>
                <a:gd name="connsiteX8-179" fmla="*/ 981093 w 3653955"/>
                <a:gd name="connsiteY8-180" fmla="*/ 0 h 906558"/>
                <a:gd name="connsiteX0-181" fmla="*/ 978988 w 3651850"/>
                <a:gd name="connsiteY0-182" fmla="*/ 0 h 906558"/>
                <a:gd name="connsiteX1-183" fmla="*/ 24395 w 3651850"/>
                <a:gd name="connsiteY1-184" fmla="*/ 311499 h 906558"/>
                <a:gd name="connsiteX2-185" fmla="*/ 200706 w 3651850"/>
                <a:gd name="connsiteY2-186" fmla="*/ 791565 h 906558"/>
                <a:gd name="connsiteX3-187" fmla="*/ 905169 w 3651850"/>
                <a:gd name="connsiteY3-188" fmla="*/ 906558 h 906558"/>
                <a:gd name="connsiteX4-189" fmla="*/ 2576676 w 3651850"/>
                <a:gd name="connsiteY4-190" fmla="*/ 864158 h 906558"/>
                <a:gd name="connsiteX5-191" fmla="*/ 3300157 w 3651850"/>
                <a:gd name="connsiteY5-192" fmla="*/ 844061 h 906558"/>
                <a:gd name="connsiteX6-193" fmla="*/ 3651850 w 3651850"/>
                <a:gd name="connsiteY6-194" fmla="*/ 582804 h 906558"/>
                <a:gd name="connsiteX7-195" fmla="*/ 3219770 w 3651850"/>
                <a:gd name="connsiteY7-196" fmla="*/ 70338 h 906558"/>
                <a:gd name="connsiteX8-197" fmla="*/ 978988 w 3651850"/>
                <a:gd name="connsiteY8-198" fmla="*/ 0 h 906558"/>
                <a:gd name="connsiteX0-199" fmla="*/ 978988 w 3651850"/>
                <a:gd name="connsiteY0-200" fmla="*/ 0 h 906558"/>
                <a:gd name="connsiteX1-201" fmla="*/ 24395 w 3651850"/>
                <a:gd name="connsiteY1-202" fmla="*/ 311499 h 906558"/>
                <a:gd name="connsiteX2-203" fmla="*/ 200706 w 3651850"/>
                <a:gd name="connsiteY2-204" fmla="*/ 791565 h 906558"/>
                <a:gd name="connsiteX3-205" fmla="*/ 905169 w 3651850"/>
                <a:gd name="connsiteY3-206" fmla="*/ 906558 h 906558"/>
                <a:gd name="connsiteX4-207" fmla="*/ 2572216 w 3651850"/>
                <a:gd name="connsiteY4-208" fmla="*/ 864158 h 906558"/>
                <a:gd name="connsiteX5-209" fmla="*/ 3300157 w 3651850"/>
                <a:gd name="connsiteY5-210" fmla="*/ 844061 h 906558"/>
                <a:gd name="connsiteX6-211" fmla="*/ 3651850 w 3651850"/>
                <a:gd name="connsiteY6-212" fmla="*/ 582804 h 906558"/>
                <a:gd name="connsiteX7-213" fmla="*/ 3219770 w 3651850"/>
                <a:gd name="connsiteY7-214" fmla="*/ 70338 h 906558"/>
                <a:gd name="connsiteX8-215" fmla="*/ 978988 w 3651850"/>
                <a:gd name="connsiteY8-216" fmla="*/ 0 h 906558"/>
                <a:gd name="connsiteX0-217" fmla="*/ 978988 w 3651850"/>
                <a:gd name="connsiteY0-218" fmla="*/ 0 h 906558"/>
                <a:gd name="connsiteX1-219" fmla="*/ 24395 w 3651850"/>
                <a:gd name="connsiteY1-220" fmla="*/ 311499 h 906558"/>
                <a:gd name="connsiteX2-221" fmla="*/ 200706 w 3651850"/>
                <a:gd name="connsiteY2-222" fmla="*/ 791565 h 906558"/>
                <a:gd name="connsiteX3-223" fmla="*/ 905169 w 3651850"/>
                <a:gd name="connsiteY3-224" fmla="*/ 906558 h 906558"/>
                <a:gd name="connsiteX4-225" fmla="*/ 2572216 w 3651850"/>
                <a:gd name="connsiteY4-226" fmla="*/ 864158 h 906558"/>
                <a:gd name="connsiteX5-227" fmla="*/ 3309078 w 3651850"/>
                <a:gd name="connsiteY5-228" fmla="*/ 826219 h 906558"/>
                <a:gd name="connsiteX6-229" fmla="*/ 3651850 w 3651850"/>
                <a:gd name="connsiteY6-230" fmla="*/ 582804 h 906558"/>
                <a:gd name="connsiteX7-231" fmla="*/ 3219770 w 3651850"/>
                <a:gd name="connsiteY7-232" fmla="*/ 70338 h 906558"/>
                <a:gd name="connsiteX8-233" fmla="*/ 978988 w 3651850"/>
                <a:gd name="connsiteY8-234" fmla="*/ 0 h 906558"/>
                <a:gd name="connsiteX0-235" fmla="*/ 978988 w 3651850"/>
                <a:gd name="connsiteY0-236" fmla="*/ 0 h 906558"/>
                <a:gd name="connsiteX1-237" fmla="*/ 24395 w 3651850"/>
                <a:gd name="connsiteY1-238" fmla="*/ 311499 h 906558"/>
                <a:gd name="connsiteX2-239" fmla="*/ 200706 w 3651850"/>
                <a:gd name="connsiteY2-240" fmla="*/ 791565 h 906558"/>
                <a:gd name="connsiteX3-241" fmla="*/ 905169 w 3651850"/>
                <a:gd name="connsiteY3-242" fmla="*/ 906558 h 906558"/>
                <a:gd name="connsiteX4-243" fmla="*/ 2572216 w 3651850"/>
                <a:gd name="connsiteY4-244" fmla="*/ 864158 h 906558"/>
                <a:gd name="connsiteX5-245" fmla="*/ 3309078 w 3651850"/>
                <a:gd name="connsiteY5-246" fmla="*/ 826219 h 906558"/>
                <a:gd name="connsiteX6-247" fmla="*/ 3651850 w 3651850"/>
                <a:gd name="connsiteY6-248" fmla="*/ 582804 h 906558"/>
                <a:gd name="connsiteX7-249" fmla="*/ 3219770 w 3651850"/>
                <a:gd name="connsiteY7-250" fmla="*/ 70338 h 906558"/>
                <a:gd name="connsiteX8-251" fmla="*/ 978988 w 3651850"/>
                <a:gd name="connsiteY8-252" fmla="*/ 0 h 906558"/>
                <a:gd name="connsiteX0-253" fmla="*/ 978988 w 3651850"/>
                <a:gd name="connsiteY0-254" fmla="*/ 0 h 906558"/>
                <a:gd name="connsiteX1-255" fmla="*/ 24395 w 3651850"/>
                <a:gd name="connsiteY1-256" fmla="*/ 311499 h 906558"/>
                <a:gd name="connsiteX2-257" fmla="*/ 200706 w 3651850"/>
                <a:gd name="connsiteY2-258" fmla="*/ 791565 h 906558"/>
                <a:gd name="connsiteX3-259" fmla="*/ 905169 w 3651850"/>
                <a:gd name="connsiteY3-260" fmla="*/ 906558 h 906558"/>
                <a:gd name="connsiteX4-261" fmla="*/ 2572216 w 3651850"/>
                <a:gd name="connsiteY4-262" fmla="*/ 864158 h 906558"/>
                <a:gd name="connsiteX5-263" fmla="*/ 3309078 w 3651850"/>
                <a:gd name="connsiteY5-264" fmla="*/ 826219 h 906558"/>
                <a:gd name="connsiteX6-265" fmla="*/ 3651850 w 3651850"/>
                <a:gd name="connsiteY6-266" fmla="*/ 582804 h 906558"/>
                <a:gd name="connsiteX7-267" fmla="*/ 3219770 w 3651850"/>
                <a:gd name="connsiteY7-268" fmla="*/ 70338 h 906558"/>
                <a:gd name="connsiteX8-269" fmla="*/ 978988 w 3651850"/>
                <a:gd name="connsiteY8-270" fmla="*/ 0 h 906558"/>
                <a:gd name="connsiteX0-271" fmla="*/ 978988 w 3656462"/>
                <a:gd name="connsiteY0-272" fmla="*/ 0 h 906558"/>
                <a:gd name="connsiteX1-273" fmla="*/ 24395 w 3656462"/>
                <a:gd name="connsiteY1-274" fmla="*/ 311499 h 906558"/>
                <a:gd name="connsiteX2-275" fmla="*/ 200706 w 3656462"/>
                <a:gd name="connsiteY2-276" fmla="*/ 791565 h 906558"/>
                <a:gd name="connsiteX3-277" fmla="*/ 905169 w 3656462"/>
                <a:gd name="connsiteY3-278" fmla="*/ 906558 h 906558"/>
                <a:gd name="connsiteX4-279" fmla="*/ 2572216 w 3656462"/>
                <a:gd name="connsiteY4-280" fmla="*/ 864158 h 906558"/>
                <a:gd name="connsiteX5-281" fmla="*/ 3309078 w 3656462"/>
                <a:gd name="connsiteY5-282" fmla="*/ 826219 h 906558"/>
                <a:gd name="connsiteX6-283" fmla="*/ 3651850 w 3656462"/>
                <a:gd name="connsiteY6-284" fmla="*/ 582804 h 906558"/>
                <a:gd name="connsiteX7-285" fmla="*/ 3219770 w 3656462"/>
                <a:gd name="connsiteY7-286" fmla="*/ 70338 h 906558"/>
                <a:gd name="connsiteX8-287" fmla="*/ 978988 w 3656462"/>
                <a:gd name="connsiteY8-288" fmla="*/ 0 h 906558"/>
                <a:gd name="connsiteX0-289" fmla="*/ 978988 w 3656686"/>
                <a:gd name="connsiteY0-290" fmla="*/ 0 h 906558"/>
                <a:gd name="connsiteX1-291" fmla="*/ 24395 w 3656686"/>
                <a:gd name="connsiteY1-292" fmla="*/ 311499 h 906558"/>
                <a:gd name="connsiteX2-293" fmla="*/ 200706 w 3656686"/>
                <a:gd name="connsiteY2-294" fmla="*/ 791565 h 906558"/>
                <a:gd name="connsiteX3-295" fmla="*/ 905169 w 3656686"/>
                <a:gd name="connsiteY3-296" fmla="*/ 906558 h 906558"/>
                <a:gd name="connsiteX4-297" fmla="*/ 2572216 w 3656686"/>
                <a:gd name="connsiteY4-298" fmla="*/ 864158 h 906558"/>
                <a:gd name="connsiteX5-299" fmla="*/ 3309078 w 3656686"/>
                <a:gd name="connsiteY5-300" fmla="*/ 826219 h 906558"/>
                <a:gd name="connsiteX6-301" fmla="*/ 3651850 w 3656686"/>
                <a:gd name="connsiteY6-302" fmla="*/ 582804 h 906558"/>
                <a:gd name="connsiteX7-303" fmla="*/ 3219770 w 3656686"/>
                <a:gd name="connsiteY7-304" fmla="*/ 70338 h 906558"/>
                <a:gd name="connsiteX8-305" fmla="*/ 978988 w 3656686"/>
                <a:gd name="connsiteY8-306" fmla="*/ 0 h 906558"/>
                <a:gd name="connsiteX0-307" fmla="*/ 978988 w 3656686"/>
                <a:gd name="connsiteY0-308" fmla="*/ 1647 h 908205"/>
                <a:gd name="connsiteX1-309" fmla="*/ 24395 w 3656686"/>
                <a:gd name="connsiteY1-310" fmla="*/ 313146 h 908205"/>
                <a:gd name="connsiteX2-311" fmla="*/ 200706 w 3656686"/>
                <a:gd name="connsiteY2-312" fmla="*/ 793212 h 908205"/>
                <a:gd name="connsiteX3-313" fmla="*/ 905169 w 3656686"/>
                <a:gd name="connsiteY3-314" fmla="*/ 908205 h 908205"/>
                <a:gd name="connsiteX4-315" fmla="*/ 2572216 w 3656686"/>
                <a:gd name="connsiteY4-316" fmla="*/ 865805 h 908205"/>
                <a:gd name="connsiteX5-317" fmla="*/ 3309078 w 3656686"/>
                <a:gd name="connsiteY5-318" fmla="*/ 827866 h 908205"/>
                <a:gd name="connsiteX6-319" fmla="*/ 3651850 w 3656686"/>
                <a:gd name="connsiteY6-320" fmla="*/ 584451 h 908205"/>
                <a:gd name="connsiteX7-321" fmla="*/ 3219770 w 3656686"/>
                <a:gd name="connsiteY7-322" fmla="*/ 71985 h 908205"/>
                <a:gd name="connsiteX8-323" fmla="*/ 978988 w 3656686"/>
                <a:gd name="connsiteY8-324" fmla="*/ 1647 h 908205"/>
                <a:gd name="connsiteX0-325" fmla="*/ 978988 w 3655881"/>
                <a:gd name="connsiteY0-326" fmla="*/ 1647 h 908205"/>
                <a:gd name="connsiteX1-327" fmla="*/ 24395 w 3655881"/>
                <a:gd name="connsiteY1-328" fmla="*/ 313146 h 908205"/>
                <a:gd name="connsiteX2-329" fmla="*/ 200706 w 3655881"/>
                <a:gd name="connsiteY2-330" fmla="*/ 793212 h 908205"/>
                <a:gd name="connsiteX3-331" fmla="*/ 905169 w 3655881"/>
                <a:gd name="connsiteY3-332" fmla="*/ 908205 h 908205"/>
                <a:gd name="connsiteX4-333" fmla="*/ 2572216 w 3655881"/>
                <a:gd name="connsiteY4-334" fmla="*/ 865805 h 908205"/>
                <a:gd name="connsiteX5-335" fmla="*/ 3309078 w 3655881"/>
                <a:gd name="connsiteY5-336" fmla="*/ 827866 h 908205"/>
                <a:gd name="connsiteX6-337" fmla="*/ 3651850 w 3655881"/>
                <a:gd name="connsiteY6-338" fmla="*/ 584451 h 908205"/>
                <a:gd name="connsiteX7-339" fmla="*/ 3148403 w 3655881"/>
                <a:gd name="connsiteY7-340" fmla="*/ 71985 h 908205"/>
                <a:gd name="connsiteX8-341" fmla="*/ 978988 w 3655881"/>
                <a:gd name="connsiteY8-342" fmla="*/ 1647 h 908205"/>
                <a:gd name="connsiteX0-343" fmla="*/ 978988 w 3655685"/>
                <a:gd name="connsiteY0-344" fmla="*/ 1647 h 908205"/>
                <a:gd name="connsiteX1-345" fmla="*/ 24395 w 3655685"/>
                <a:gd name="connsiteY1-346" fmla="*/ 313146 h 908205"/>
                <a:gd name="connsiteX2-347" fmla="*/ 200706 w 3655685"/>
                <a:gd name="connsiteY2-348" fmla="*/ 793212 h 908205"/>
                <a:gd name="connsiteX3-349" fmla="*/ 905169 w 3655685"/>
                <a:gd name="connsiteY3-350" fmla="*/ 908205 h 908205"/>
                <a:gd name="connsiteX4-351" fmla="*/ 2572216 w 3655685"/>
                <a:gd name="connsiteY4-352" fmla="*/ 865805 h 908205"/>
                <a:gd name="connsiteX5-353" fmla="*/ 3309078 w 3655685"/>
                <a:gd name="connsiteY5-354" fmla="*/ 827866 h 908205"/>
                <a:gd name="connsiteX6-355" fmla="*/ 3651850 w 3655685"/>
                <a:gd name="connsiteY6-356" fmla="*/ 584451 h 908205"/>
                <a:gd name="connsiteX7-357" fmla="*/ 3148403 w 3655685"/>
                <a:gd name="connsiteY7-358" fmla="*/ 71985 h 908205"/>
                <a:gd name="connsiteX8-359" fmla="*/ 978988 w 3655685"/>
                <a:gd name="connsiteY8-360" fmla="*/ 1647 h 908205"/>
                <a:gd name="connsiteX0-361" fmla="*/ 978988 w 3655685"/>
                <a:gd name="connsiteY0-362" fmla="*/ 1647 h 908205"/>
                <a:gd name="connsiteX1-363" fmla="*/ 24395 w 3655685"/>
                <a:gd name="connsiteY1-364" fmla="*/ 313146 h 908205"/>
                <a:gd name="connsiteX2-365" fmla="*/ 200706 w 3655685"/>
                <a:gd name="connsiteY2-366" fmla="*/ 793212 h 908205"/>
                <a:gd name="connsiteX3-367" fmla="*/ 905169 w 3655685"/>
                <a:gd name="connsiteY3-368" fmla="*/ 908205 h 908205"/>
                <a:gd name="connsiteX4-369" fmla="*/ 2572216 w 3655685"/>
                <a:gd name="connsiteY4-370" fmla="*/ 865805 h 908205"/>
                <a:gd name="connsiteX5-371" fmla="*/ 3309078 w 3655685"/>
                <a:gd name="connsiteY5-372" fmla="*/ 827866 h 908205"/>
                <a:gd name="connsiteX6-373" fmla="*/ 3651850 w 3655685"/>
                <a:gd name="connsiteY6-374" fmla="*/ 584451 h 908205"/>
                <a:gd name="connsiteX7-375" fmla="*/ 3148403 w 3655685"/>
                <a:gd name="connsiteY7-376" fmla="*/ 71985 h 908205"/>
                <a:gd name="connsiteX8-377" fmla="*/ 978988 w 3655685"/>
                <a:gd name="connsiteY8-378" fmla="*/ 1647 h 908205"/>
                <a:gd name="connsiteX0-379" fmla="*/ 978988 w 3657072"/>
                <a:gd name="connsiteY0-380" fmla="*/ 1647 h 908205"/>
                <a:gd name="connsiteX1-381" fmla="*/ 24395 w 3657072"/>
                <a:gd name="connsiteY1-382" fmla="*/ 313146 h 908205"/>
                <a:gd name="connsiteX2-383" fmla="*/ 200706 w 3657072"/>
                <a:gd name="connsiteY2-384" fmla="*/ 793212 h 908205"/>
                <a:gd name="connsiteX3-385" fmla="*/ 905169 w 3657072"/>
                <a:gd name="connsiteY3-386" fmla="*/ 908205 h 908205"/>
                <a:gd name="connsiteX4-387" fmla="*/ 2572216 w 3657072"/>
                <a:gd name="connsiteY4-388" fmla="*/ 865805 h 908205"/>
                <a:gd name="connsiteX5-389" fmla="*/ 3309078 w 3657072"/>
                <a:gd name="connsiteY5-390" fmla="*/ 827866 h 908205"/>
                <a:gd name="connsiteX6-391" fmla="*/ 3651850 w 3657072"/>
                <a:gd name="connsiteY6-392" fmla="*/ 584451 h 908205"/>
                <a:gd name="connsiteX7-393" fmla="*/ 3148403 w 3657072"/>
                <a:gd name="connsiteY7-394" fmla="*/ 71985 h 908205"/>
                <a:gd name="connsiteX8-395" fmla="*/ 978988 w 3657072"/>
                <a:gd name="connsiteY8-396" fmla="*/ 1647 h 908205"/>
                <a:gd name="connsiteX0-397" fmla="*/ 978988 w 3657072"/>
                <a:gd name="connsiteY0-398" fmla="*/ 1647 h 908205"/>
                <a:gd name="connsiteX1-399" fmla="*/ 24395 w 3657072"/>
                <a:gd name="connsiteY1-400" fmla="*/ 313146 h 908205"/>
                <a:gd name="connsiteX2-401" fmla="*/ 200706 w 3657072"/>
                <a:gd name="connsiteY2-402" fmla="*/ 793212 h 908205"/>
                <a:gd name="connsiteX3-403" fmla="*/ 905169 w 3657072"/>
                <a:gd name="connsiteY3-404" fmla="*/ 908205 h 908205"/>
                <a:gd name="connsiteX4-405" fmla="*/ 2572216 w 3657072"/>
                <a:gd name="connsiteY4-406" fmla="*/ 865805 h 908205"/>
                <a:gd name="connsiteX5-407" fmla="*/ 3309078 w 3657072"/>
                <a:gd name="connsiteY5-408" fmla="*/ 827866 h 908205"/>
                <a:gd name="connsiteX6-409" fmla="*/ 3651850 w 3657072"/>
                <a:gd name="connsiteY6-410" fmla="*/ 584451 h 908205"/>
                <a:gd name="connsiteX7-411" fmla="*/ 3148403 w 3657072"/>
                <a:gd name="connsiteY7-412" fmla="*/ 71985 h 908205"/>
                <a:gd name="connsiteX8-413" fmla="*/ 978988 w 3657072"/>
                <a:gd name="connsiteY8-414" fmla="*/ 1647 h 908205"/>
                <a:gd name="connsiteX0-415" fmla="*/ 978988 w 3662142"/>
                <a:gd name="connsiteY0-416" fmla="*/ 1647 h 908205"/>
                <a:gd name="connsiteX1-417" fmla="*/ 24395 w 3662142"/>
                <a:gd name="connsiteY1-418" fmla="*/ 313146 h 908205"/>
                <a:gd name="connsiteX2-419" fmla="*/ 200706 w 3662142"/>
                <a:gd name="connsiteY2-420" fmla="*/ 793212 h 908205"/>
                <a:gd name="connsiteX3-421" fmla="*/ 905169 w 3662142"/>
                <a:gd name="connsiteY3-422" fmla="*/ 908205 h 908205"/>
                <a:gd name="connsiteX4-423" fmla="*/ 2572216 w 3662142"/>
                <a:gd name="connsiteY4-424" fmla="*/ 865805 h 908205"/>
                <a:gd name="connsiteX5-425" fmla="*/ 3309078 w 3662142"/>
                <a:gd name="connsiteY5-426" fmla="*/ 827866 h 908205"/>
                <a:gd name="connsiteX6-427" fmla="*/ 3651850 w 3662142"/>
                <a:gd name="connsiteY6-428" fmla="*/ 584451 h 908205"/>
                <a:gd name="connsiteX7-429" fmla="*/ 3148403 w 3662142"/>
                <a:gd name="connsiteY7-430" fmla="*/ 71985 h 908205"/>
                <a:gd name="connsiteX8-431" fmla="*/ 978988 w 3662142"/>
                <a:gd name="connsiteY8-432" fmla="*/ 1647 h 908205"/>
                <a:gd name="connsiteX0-433" fmla="*/ 978988 w 3662142"/>
                <a:gd name="connsiteY0-434" fmla="*/ 1647 h 908205"/>
                <a:gd name="connsiteX1-435" fmla="*/ 24395 w 3662142"/>
                <a:gd name="connsiteY1-436" fmla="*/ 313146 h 908205"/>
                <a:gd name="connsiteX2-437" fmla="*/ 200706 w 3662142"/>
                <a:gd name="connsiteY2-438" fmla="*/ 793212 h 908205"/>
                <a:gd name="connsiteX3-439" fmla="*/ 905169 w 3662142"/>
                <a:gd name="connsiteY3-440" fmla="*/ 908205 h 908205"/>
                <a:gd name="connsiteX4-441" fmla="*/ 2572216 w 3662142"/>
                <a:gd name="connsiteY4-442" fmla="*/ 865805 h 908205"/>
                <a:gd name="connsiteX5-443" fmla="*/ 3309078 w 3662142"/>
                <a:gd name="connsiteY5-444" fmla="*/ 827866 h 908205"/>
                <a:gd name="connsiteX6-445" fmla="*/ 3651850 w 3662142"/>
                <a:gd name="connsiteY6-446" fmla="*/ 584451 h 908205"/>
                <a:gd name="connsiteX7-447" fmla="*/ 3148403 w 3662142"/>
                <a:gd name="connsiteY7-448" fmla="*/ 71985 h 908205"/>
                <a:gd name="connsiteX8-449" fmla="*/ 978988 w 3662142"/>
                <a:gd name="connsiteY8-450" fmla="*/ 1647 h 908205"/>
                <a:gd name="connsiteX0-451" fmla="*/ 978988 w 3662142"/>
                <a:gd name="connsiteY0-452" fmla="*/ 1647 h 908205"/>
                <a:gd name="connsiteX1-453" fmla="*/ 24395 w 3662142"/>
                <a:gd name="connsiteY1-454" fmla="*/ 313146 h 908205"/>
                <a:gd name="connsiteX2-455" fmla="*/ 200706 w 3662142"/>
                <a:gd name="connsiteY2-456" fmla="*/ 793212 h 908205"/>
                <a:gd name="connsiteX3-457" fmla="*/ 905169 w 3662142"/>
                <a:gd name="connsiteY3-458" fmla="*/ 908205 h 908205"/>
                <a:gd name="connsiteX4-459" fmla="*/ 2572216 w 3662142"/>
                <a:gd name="connsiteY4-460" fmla="*/ 865805 h 908205"/>
                <a:gd name="connsiteX5-461" fmla="*/ 3228789 w 3662142"/>
                <a:gd name="connsiteY5-462" fmla="*/ 827866 h 908205"/>
                <a:gd name="connsiteX6-463" fmla="*/ 3651850 w 3662142"/>
                <a:gd name="connsiteY6-464" fmla="*/ 584451 h 908205"/>
                <a:gd name="connsiteX7-465" fmla="*/ 3148403 w 3662142"/>
                <a:gd name="connsiteY7-466" fmla="*/ 71985 h 908205"/>
                <a:gd name="connsiteX8-467" fmla="*/ 978988 w 3662142"/>
                <a:gd name="connsiteY8-468" fmla="*/ 1647 h 908205"/>
                <a:gd name="connsiteX0-469" fmla="*/ 978988 w 3662142"/>
                <a:gd name="connsiteY0-470" fmla="*/ 1647 h 908205"/>
                <a:gd name="connsiteX1-471" fmla="*/ 24395 w 3662142"/>
                <a:gd name="connsiteY1-472" fmla="*/ 313146 h 908205"/>
                <a:gd name="connsiteX2-473" fmla="*/ 200706 w 3662142"/>
                <a:gd name="connsiteY2-474" fmla="*/ 793212 h 908205"/>
                <a:gd name="connsiteX3-475" fmla="*/ 905169 w 3662142"/>
                <a:gd name="connsiteY3-476" fmla="*/ 908205 h 908205"/>
                <a:gd name="connsiteX4-477" fmla="*/ 2572216 w 3662142"/>
                <a:gd name="connsiteY4-478" fmla="*/ 865805 h 908205"/>
                <a:gd name="connsiteX5-479" fmla="*/ 3228789 w 3662142"/>
                <a:gd name="connsiteY5-480" fmla="*/ 827866 h 908205"/>
                <a:gd name="connsiteX6-481" fmla="*/ 3651850 w 3662142"/>
                <a:gd name="connsiteY6-482" fmla="*/ 584451 h 908205"/>
                <a:gd name="connsiteX7-483" fmla="*/ 3148403 w 3662142"/>
                <a:gd name="connsiteY7-484" fmla="*/ 71985 h 908205"/>
                <a:gd name="connsiteX8-485" fmla="*/ 978988 w 3662142"/>
                <a:gd name="connsiteY8-486" fmla="*/ 1647 h 908205"/>
                <a:gd name="connsiteX0-487" fmla="*/ 978988 w 3662142"/>
                <a:gd name="connsiteY0-488" fmla="*/ 1647 h 908205"/>
                <a:gd name="connsiteX1-489" fmla="*/ 24395 w 3662142"/>
                <a:gd name="connsiteY1-490" fmla="*/ 313146 h 908205"/>
                <a:gd name="connsiteX2-491" fmla="*/ 200706 w 3662142"/>
                <a:gd name="connsiteY2-492" fmla="*/ 793212 h 908205"/>
                <a:gd name="connsiteX3-493" fmla="*/ 905169 w 3662142"/>
                <a:gd name="connsiteY3-494" fmla="*/ 908205 h 908205"/>
                <a:gd name="connsiteX4-495" fmla="*/ 2572216 w 3662142"/>
                <a:gd name="connsiteY4-496" fmla="*/ 865805 h 908205"/>
                <a:gd name="connsiteX5-497" fmla="*/ 3228789 w 3662142"/>
                <a:gd name="connsiteY5-498" fmla="*/ 827866 h 908205"/>
                <a:gd name="connsiteX6-499" fmla="*/ 3651850 w 3662142"/>
                <a:gd name="connsiteY6-500" fmla="*/ 584451 h 908205"/>
                <a:gd name="connsiteX7-501" fmla="*/ 3148403 w 3662142"/>
                <a:gd name="connsiteY7-502" fmla="*/ 71985 h 908205"/>
                <a:gd name="connsiteX8-503" fmla="*/ 978988 w 3662142"/>
                <a:gd name="connsiteY8-504" fmla="*/ 1647 h 908205"/>
                <a:gd name="connsiteX0-505" fmla="*/ 978988 w 3657072"/>
                <a:gd name="connsiteY0-506" fmla="*/ 1647 h 908205"/>
                <a:gd name="connsiteX1-507" fmla="*/ 24395 w 3657072"/>
                <a:gd name="connsiteY1-508" fmla="*/ 313146 h 908205"/>
                <a:gd name="connsiteX2-509" fmla="*/ 200706 w 3657072"/>
                <a:gd name="connsiteY2-510" fmla="*/ 793212 h 908205"/>
                <a:gd name="connsiteX3-511" fmla="*/ 905169 w 3657072"/>
                <a:gd name="connsiteY3-512" fmla="*/ 908205 h 908205"/>
                <a:gd name="connsiteX4-513" fmla="*/ 2572216 w 3657072"/>
                <a:gd name="connsiteY4-514" fmla="*/ 865805 h 908205"/>
                <a:gd name="connsiteX5-515" fmla="*/ 3228789 w 3657072"/>
                <a:gd name="connsiteY5-516" fmla="*/ 827866 h 908205"/>
                <a:gd name="connsiteX6-517" fmla="*/ 3651850 w 3657072"/>
                <a:gd name="connsiteY6-518" fmla="*/ 584451 h 908205"/>
                <a:gd name="connsiteX7-519" fmla="*/ 3148403 w 3657072"/>
                <a:gd name="connsiteY7-520" fmla="*/ 71985 h 908205"/>
                <a:gd name="connsiteX8-521" fmla="*/ 978988 w 3657072"/>
                <a:gd name="connsiteY8-522" fmla="*/ 1647 h 908205"/>
                <a:gd name="connsiteX0-523" fmla="*/ 978988 w 3657072"/>
                <a:gd name="connsiteY0-524" fmla="*/ 1647 h 908205"/>
                <a:gd name="connsiteX1-525" fmla="*/ 24395 w 3657072"/>
                <a:gd name="connsiteY1-526" fmla="*/ 313146 h 908205"/>
                <a:gd name="connsiteX2-527" fmla="*/ 200706 w 3657072"/>
                <a:gd name="connsiteY2-528" fmla="*/ 793212 h 908205"/>
                <a:gd name="connsiteX3-529" fmla="*/ 905169 w 3657072"/>
                <a:gd name="connsiteY3-530" fmla="*/ 908205 h 908205"/>
                <a:gd name="connsiteX4-531" fmla="*/ 2576677 w 3657072"/>
                <a:gd name="connsiteY4-532" fmla="*/ 879187 h 908205"/>
                <a:gd name="connsiteX5-533" fmla="*/ 3228789 w 3657072"/>
                <a:gd name="connsiteY5-534" fmla="*/ 827866 h 908205"/>
                <a:gd name="connsiteX6-535" fmla="*/ 3651850 w 3657072"/>
                <a:gd name="connsiteY6-536" fmla="*/ 584451 h 908205"/>
                <a:gd name="connsiteX7-537" fmla="*/ 3148403 w 3657072"/>
                <a:gd name="connsiteY7-538" fmla="*/ 71985 h 908205"/>
                <a:gd name="connsiteX8-539" fmla="*/ 978988 w 3657072"/>
                <a:gd name="connsiteY8-540" fmla="*/ 1647 h 908205"/>
                <a:gd name="connsiteX0-541" fmla="*/ 978988 w 3657072"/>
                <a:gd name="connsiteY0-542" fmla="*/ 1647 h 908205"/>
                <a:gd name="connsiteX1-543" fmla="*/ 24395 w 3657072"/>
                <a:gd name="connsiteY1-544" fmla="*/ 313146 h 908205"/>
                <a:gd name="connsiteX2-545" fmla="*/ 200706 w 3657072"/>
                <a:gd name="connsiteY2-546" fmla="*/ 793212 h 908205"/>
                <a:gd name="connsiteX3-547" fmla="*/ 905169 w 3657072"/>
                <a:gd name="connsiteY3-548" fmla="*/ 908205 h 908205"/>
                <a:gd name="connsiteX4-549" fmla="*/ 2576677 w 3657072"/>
                <a:gd name="connsiteY4-550" fmla="*/ 879187 h 908205"/>
                <a:gd name="connsiteX5-551" fmla="*/ 3228789 w 3657072"/>
                <a:gd name="connsiteY5-552" fmla="*/ 827866 h 908205"/>
                <a:gd name="connsiteX6-553" fmla="*/ 3651850 w 3657072"/>
                <a:gd name="connsiteY6-554" fmla="*/ 584451 h 908205"/>
                <a:gd name="connsiteX7-555" fmla="*/ 3148403 w 3657072"/>
                <a:gd name="connsiteY7-556" fmla="*/ 71985 h 908205"/>
                <a:gd name="connsiteX8-557" fmla="*/ 978988 w 3657072"/>
                <a:gd name="connsiteY8-558" fmla="*/ 1647 h 908205"/>
                <a:gd name="connsiteX0-559" fmla="*/ 978988 w 3657072"/>
                <a:gd name="connsiteY0-560" fmla="*/ 1647 h 899284"/>
                <a:gd name="connsiteX1-561" fmla="*/ 24395 w 3657072"/>
                <a:gd name="connsiteY1-562" fmla="*/ 313146 h 899284"/>
                <a:gd name="connsiteX2-563" fmla="*/ 200706 w 3657072"/>
                <a:gd name="connsiteY2-564" fmla="*/ 793212 h 899284"/>
                <a:gd name="connsiteX3-565" fmla="*/ 1083588 w 3657072"/>
                <a:gd name="connsiteY3-566" fmla="*/ 899284 h 899284"/>
                <a:gd name="connsiteX4-567" fmla="*/ 2576677 w 3657072"/>
                <a:gd name="connsiteY4-568" fmla="*/ 879187 h 899284"/>
                <a:gd name="connsiteX5-569" fmla="*/ 3228789 w 3657072"/>
                <a:gd name="connsiteY5-570" fmla="*/ 827866 h 899284"/>
                <a:gd name="connsiteX6-571" fmla="*/ 3651850 w 3657072"/>
                <a:gd name="connsiteY6-572" fmla="*/ 584451 h 899284"/>
                <a:gd name="connsiteX7-573" fmla="*/ 3148403 w 3657072"/>
                <a:gd name="connsiteY7-574" fmla="*/ 71985 h 899284"/>
                <a:gd name="connsiteX8-575" fmla="*/ 978988 w 3657072"/>
                <a:gd name="connsiteY8-576" fmla="*/ 1647 h 899284"/>
                <a:gd name="connsiteX0-577" fmla="*/ 989969 w 3668053"/>
                <a:gd name="connsiteY0-578" fmla="*/ 1647 h 899284"/>
                <a:gd name="connsiteX1-579" fmla="*/ 35376 w 3668053"/>
                <a:gd name="connsiteY1-580" fmla="*/ 313146 h 899284"/>
                <a:gd name="connsiteX2-581" fmla="*/ 211687 w 3668053"/>
                <a:gd name="connsiteY2-582" fmla="*/ 793212 h 899284"/>
                <a:gd name="connsiteX3-583" fmla="*/ 1094569 w 3668053"/>
                <a:gd name="connsiteY3-584" fmla="*/ 899284 h 899284"/>
                <a:gd name="connsiteX4-585" fmla="*/ 2587658 w 3668053"/>
                <a:gd name="connsiteY4-586" fmla="*/ 879187 h 899284"/>
                <a:gd name="connsiteX5-587" fmla="*/ 3239770 w 3668053"/>
                <a:gd name="connsiteY5-588" fmla="*/ 827866 h 899284"/>
                <a:gd name="connsiteX6-589" fmla="*/ 3662831 w 3668053"/>
                <a:gd name="connsiteY6-590" fmla="*/ 584451 h 899284"/>
                <a:gd name="connsiteX7-591" fmla="*/ 3159384 w 3668053"/>
                <a:gd name="connsiteY7-592" fmla="*/ 71985 h 899284"/>
                <a:gd name="connsiteX8-593" fmla="*/ 989969 w 3668053"/>
                <a:gd name="connsiteY8-594" fmla="*/ 1647 h 899284"/>
                <a:gd name="connsiteX0-595" fmla="*/ 989969 w 3668053"/>
                <a:gd name="connsiteY0-596" fmla="*/ 1647 h 899284"/>
                <a:gd name="connsiteX1-597" fmla="*/ 35376 w 3668053"/>
                <a:gd name="connsiteY1-598" fmla="*/ 313146 h 899284"/>
                <a:gd name="connsiteX2-599" fmla="*/ 211687 w 3668053"/>
                <a:gd name="connsiteY2-600" fmla="*/ 793212 h 899284"/>
                <a:gd name="connsiteX3-601" fmla="*/ 1094569 w 3668053"/>
                <a:gd name="connsiteY3-602" fmla="*/ 899284 h 899284"/>
                <a:gd name="connsiteX4-603" fmla="*/ 2587658 w 3668053"/>
                <a:gd name="connsiteY4-604" fmla="*/ 879187 h 899284"/>
                <a:gd name="connsiteX5-605" fmla="*/ 3239770 w 3668053"/>
                <a:gd name="connsiteY5-606" fmla="*/ 827866 h 899284"/>
                <a:gd name="connsiteX6-607" fmla="*/ 3662831 w 3668053"/>
                <a:gd name="connsiteY6-608" fmla="*/ 584451 h 899284"/>
                <a:gd name="connsiteX7-609" fmla="*/ 3159384 w 3668053"/>
                <a:gd name="connsiteY7-610" fmla="*/ 71985 h 899284"/>
                <a:gd name="connsiteX8-611" fmla="*/ 989969 w 3668053"/>
                <a:gd name="connsiteY8-612" fmla="*/ 1647 h 899284"/>
                <a:gd name="connsiteX0-613" fmla="*/ 1019970 w 3668053"/>
                <a:gd name="connsiteY0-614" fmla="*/ 14003 h 890354"/>
                <a:gd name="connsiteX1-615" fmla="*/ 35376 w 3668053"/>
                <a:gd name="connsiteY1-616" fmla="*/ 304216 h 890354"/>
                <a:gd name="connsiteX2-617" fmla="*/ 211687 w 3668053"/>
                <a:gd name="connsiteY2-618" fmla="*/ 784282 h 890354"/>
                <a:gd name="connsiteX3-619" fmla="*/ 1094569 w 3668053"/>
                <a:gd name="connsiteY3-620" fmla="*/ 890354 h 890354"/>
                <a:gd name="connsiteX4-621" fmla="*/ 2587658 w 3668053"/>
                <a:gd name="connsiteY4-622" fmla="*/ 870257 h 890354"/>
                <a:gd name="connsiteX5-623" fmla="*/ 3239770 w 3668053"/>
                <a:gd name="connsiteY5-624" fmla="*/ 818936 h 890354"/>
                <a:gd name="connsiteX6-625" fmla="*/ 3662831 w 3668053"/>
                <a:gd name="connsiteY6-626" fmla="*/ 575521 h 890354"/>
                <a:gd name="connsiteX7-627" fmla="*/ 3159384 w 3668053"/>
                <a:gd name="connsiteY7-628" fmla="*/ 63055 h 890354"/>
                <a:gd name="connsiteX8-629" fmla="*/ 1019970 w 3668053"/>
                <a:gd name="connsiteY8-630" fmla="*/ 14003 h 890354"/>
                <a:gd name="connsiteX0-631" fmla="*/ 1019970 w 3668053"/>
                <a:gd name="connsiteY0-632" fmla="*/ 14003 h 870257"/>
                <a:gd name="connsiteX1-633" fmla="*/ 35376 w 3668053"/>
                <a:gd name="connsiteY1-634" fmla="*/ 304216 h 870257"/>
                <a:gd name="connsiteX2-635" fmla="*/ 211687 w 3668053"/>
                <a:gd name="connsiteY2-636" fmla="*/ 784282 h 870257"/>
                <a:gd name="connsiteX3-637" fmla="*/ 1129569 w 3668053"/>
                <a:gd name="connsiteY3-638" fmla="*/ 840687 h 870257"/>
                <a:gd name="connsiteX4-639" fmla="*/ 2587658 w 3668053"/>
                <a:gd name="connsiteY4-640" fmla="*/ 870257 h 870257"/>
                <a:gd name="connsiteX5-641" fmla="*/ 3239770 w 3668053"/>
                <a:gd name="connsiteY5-642" fmla="*/ 818936 h 870257"/>
                <a:gd name="connsiteX6-643" fmla="*/ 3662831 w 3668053"/>
                <a:gd name="connsiteY6-644" fmla="*/ 575521 h 870257"/>
                <a:gd name="connsiteX7-645" fmla="*/ 3159384 w 3668053"/>
                <a:gd name="connsiteY7-646" fmla="*/ 63055 h 870257"/>
                <a:gd name="connsiteX8-647" fmla="*/ 1019970 w 3668053"/>
                <a:gd name="connsiteY8-648" fmla="*/ 14003 h 8702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668053" h="870257">
                  <a:moveTo>
                    <a:pt x="1019970" y="14003"/>
                  </a:moveTo>
                  <a:cubicBezTo>
                    <a:pt x="166513" y="55389"/>
                    <a:pt x="112708" y="178081"/>
                    <a:pt x="35376" y="304216"/>
                  </a:cubicBezTo>
                  <a:cubicBezTo>
                    <a:pt x="-42642" y="529659"/>
                    <a:pt x="5060" y="681098"/>
                    <a:pt x="211687" y="784282"/>
                  </a:cubicBezTo>
                  <a:cubicBezTo>
                    <a:pt x="541389" y="901544"/>
                    <a:pt x="989906" y="836553"/>
                    <a:pt x="1129569" y="840687"/>
                  </a:cubicBezTo>
                  <a:lnTo>
                    <a:pt x="2587658" y="870257"/>
                  </a:lnTo>
                  <a:lnTo>
                    <a:pt x="3239770" y="818936"/>
                  </a:lnTo>
                  <a:cubicBezTo>
                    <a:pt x="3572590" y="800245"/>
                    <a:pt x="3646706" y="661119"/>
                    <a:pt x="3662831" y="575521"/>
                  </a:cubicBezTo>
                  <a:cubicBezTo>
                    <a:pt x="3719525" y="261963"/>
                    <a:pt x="3298950" y="91142"/>
                    <a:pt x="3159384" y="63055"/>
                  </a:cubicBezTo>
                  <a:cubicBezTo>
                    <a:pt x="1761226" y="-58521"/>
                    <a:pt x="1766897" y="37449"/>
                    <a:pt x="1019970" y="14003"/>
                  </a:cubicBezTo>
                  <a:close/>
                </a:path>
              </a:pathLst>
            </a:custGeom>
            <a:solidFill>
              <a:srgbClr val="175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3" name="矩形 52"/>
            <p:cNvSpPr/>
            <p:nvPr/>
          </p:nvSpPr>
          <p:spPr>
            <a:xfrm>
              <a:off x="5159298" y="4257005"/>
              <a:ext cx="3063454" cy="566866"/>
            </a:xfrm>
            <a:prstGeom prst="rect">
              <a:avLst/>
            </a:prstGeom>
          </p:spPr>
          <p:txBody>
            <a:bodyPr wrap="square">
              <a:spAutoFit/>
            </a:bodyPr>
            <a:lstStyle/>
            <a:p>
              <a:pPr algn="just"/>
              <a:r>
                <a:rPr lang="en-US" altLang="zh-CN" sz="32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Khởi</a:t>
              </a:r>
              <a:r>
                <a:rPr lang="en-US" altLang="zh-CN"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2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nghĩa</a:t>
              </a:r>
              <a:r>
                <a:rPr lang="en-US" altLang="zh-CN"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2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giành</a:t>
              </a:r>
              <a:r>
                <a:rPr lang="en-US" altLang="zh-CN"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2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chính</a:t>
              </a:r>
              <a:r>
                <a:rPr lang="en-US" altLang="zh-CN"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2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quyền</a:t>
              </a:r>
              <a:r>
                <a:rPr lang="en-US" altLang="zh-CN"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ở </a:t>
              </a:r>
              <a:r>
                <a:rPr lang="en-US" altLang="zh-CN" sz="32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Hà</a:t>
              </a:r>
              <a:r>
                <a:rPr lang="en-US" altLang="zh-CN"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 </a:t>
              </a:r>
              <a:r>
                <a:rPr lang="en-US" altLang="zh-CN" sz="3200" dirty="0" err="1">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Nội</a:t>
              </a:r>
              <a:r>
                <a:rPr lang="en-US" altLang="zh-CN"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a:t>
              </a:r>
              <a:endParaRPr lang="zh-CN" altLang="en-US" sz="32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par>
                                <p:cTn id="53" presetID="53" presetClass="entr" presetSubtype="16"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p:bldP spid="4"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p:cNvSpPr/>
          <p:nvPr/>
        </p:nvSpPr>
        <p:spPr>
          <a:xfrm>
            <a:off x="1479666" y="336633"/>
            <a:ext cx="2529125" cy="815159"/>
          </a:xfrm>
          <a:prstGeom prst="roundRect">
            <a:avLst/>
          </a:prstGeom>
          <a:solidFill>
            <a:srgbClr val="985C0C"/>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p:cNvSpPr/>
          <p:nvPr/>
        </p:nvSpPr>
        <p:spPr>
          <a:xfrm>
            <a:off x="1325592" y="217364"/>
            <a:ext cx="2587978" cy="817058"/>
          </a:xfrm>
          <a:prstGeom prst="roundRect">
            <a:avLst/>
          </a:prstGeom>
          <a:solidFill>
            <a:schemeClr val="bg1"/>
          </a:solidFill>
          <a:ln w="38100">
            <a:solidFill>
              <a:srgbClr val="63371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28746" y="373761"/>
            <a:ext cx="3141594" cy="584775"/>
          </a:xfrm>
          <a:prstGeom prst="rect">
            <a:avLst/>
          </a:prstGeom>
          <a:noFill/>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KHỞI ĐỘNG:</a:t>
            </a: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sp>
        <p:nvSpPr>
          <p:cNvPr id="4" name="Rectangle: Rounded Corners 3"/>
          <p:cNvSpPr/>
          <p:nvPr/>
        </p:nvSpPr>
        <p:spPr>
          <a:xfrm>
            <a:off x="4008791" y="832104"/>
            <a:ext cx="7900416" cy="5608693"/>
          </a:xfrm>
          <a:prstGeom prst="roundRect">
            <a:avLst/>
          </a:prstGeom>
          <a:ln>
            <a:solidFill>
              <a:srgbClr val="985C0C"/>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Double Wave 1"/>
          <p:cNvSpPr/>
          <p:nvPr/>
        </p:nvSpPr>
        <p:spPr>
          <a:xfrm>
            <a:off x="4047907" y="336633"/>
            <a:ext cx="7861300" cy="1657474"/>
          </a:xfrm>
          <a:custGeom>
            <a:avLst/>
            <a:gdLst>
              <a:gd name="connsiteX0" fmla="*/ 0 w 7480300"/>
              <a:gd name="connsiteY0" fmla="*/ 81264 h 1300221"/>
              <a:gd name="connsiteX1" fmla="*/ 3740150 w 7480300"/>
              <a:gd name="connsiteY1" fmla="*/ 81264 h 1300221"/>
              <a:gd name="connsiteX2" fmla="*/ 7480300 w 7480300"/>
              <a:gd name="connsiteY2" fmla="*/ 81264 h 1300221"/>
              <a:gd name="connsiteX3" fmla="*/ 7480300 w 7480300"/>
              <a:gd name="connsiteY3" fmla="*/ 1218957 h 1300221"/>
              <a:gd name="connsiteX4" fmla="*/ 3740150 w 7480300"/>
              <a:gd name="connsiteY4" fmla="*/ 1218957 h 1300221"/>
              <a:gd name="connsiteX5" fmla="*/ 0 w 7480300"/>
              <a:gd name="connsiteY5" fmla="*/ 1218957 h 1300221"/>
              <a:gd name="connsiteX6" fmla="*/ 0 w 7480300"/>
              <a:gd name="connsiteY6" fmla="*/ 81264 h 1300221"/>
              <a:gd name="connsiteX0-1" fmla="*/ 0 w 7480300"/>
              <a:gd name="connsiteY0-2" fmla="*/ 69191 h 1285080"/>
              <a:gd name="connsiteX1-3" fmla="*/ 3740150 w 7480300"/>
              <a:gd name="connsiteY1-4" fmla="*/ 158091 h 1285080"/>
              <a:gd name="connsiteX2-5" fmla="*/ 7480300 w 7480300"/>
              <a:gd name="connsiteY2-6" fmla="*/ 69191 h 1285080"/>
              <a:gd name="connsiteX3-7" fmla="*/ 7480300 w 7480300"/>
              <a:gd name="connsiteY3-8" fmla="*/ 1206884 h 1285080"/>
              <a:gd name="connsiteX4-9" fmla="*/ 3740150 w 7480300"/>
              <a:gd name="connsiteY4-10" fmla="*/ 1206884 h 1285080"/>
              <a:gd name="connsiteX5-11" fmla="*/ 0 w 7480300"/>
              <a:gd name="connsiteY5-12" fmla="*/ 1206884 h 1285080"/>
              <a:gd name="connsiteX6-13" fmla="*/ 0 w 7480300"/>
              <a:gd name="connsiteY6-14" fmla="*/ 69191 h 1285080"/>
              <a:gd name="connsiteX0-15" fmla="*/ 0 w 7480300"/>
              <a:gd name="connsiteY0-16" fmla="*/ 69191 h 1278420"/>
              <a:gd name="connsiteX1-17" fmla="*/ 3740150 w 7480300"/>
              <a:gd name="connsiteY1-18" fmla="*/ 158091 h 1278420"/>
              <a:gd name="connsiteX2-19" fmla="*/ 7480300 w 7480300"/>
              <a:gd name="connsiteY2-20" fmla="*/ 69191 h 1278420"/>
              <a:gd name="connsiteX3-21" fmla="*/ 7480300 w 7480300"/>
              <a:gd name="connsiteY3-22" fmla="*/ 1206884 h 1278420"/>
              <a:gd name="connsiteX4-23" fmla="*/ 3714750 w 7480300"/>
              <a:gd name="connsiteY4-24" fmla="*/ 1143384 h 1278420"/>
              <a:gd name="connsiteX5-25" fmla="*/ 0 w 7480300"/>
              <a:gd name="connsiteY5-26" fmla="*/ 1206884 h 1278420"/>
              <a:gd name="connsiteX6-27" fmla="*/ 0 w 7480300"/>
              <a:gd name="connsiteY6-28" fmla="*/ 69191 h 12784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7480300" h="1278420">
                <a:moveTo>
                  <a:pt x="0" y="69191"/>
                </a:moveTo>
                <a:cubicBezTo>
                  <a:pt x="1246717" y="-201689"/>
                  <a:pt x="2493433" y="428970"/>
                  <a:pt x="3740150" y="158091"/>
                </a:cubicBezTo>
                <a:cubicBezTo>
                  <a:pt x="4986867" y="-112789"/>
                  <a:pt x="6233583" y="340070"/>
                  <a:pt x="7480300" y="69191"/>
                </a:cubicBezTo>
                <a:lnTo>
                  <a:pt x="7480300" y="1206884"/>
                </a:lnTo>
                <a:cubicBezTo>
                  <a:pt x="6233583" y="1477764"/>
                  <a:pt x="4961467" y="872505"/>
                  <a:pt x="3714750" y="1143384"/>
                </a:cubicBezTo>
                <a:cubicBezTo>
                  <a:pt x="2468033" y="1414264"/>
                  <a:pt x="1246717" y="936005"/>
                  <a:pt x="0" y="1206884"/>
                </a:cubicBezTo>
                <a:lnTo>
                  <a:pt x="0" y="69191"/>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Chủ tịch Hồ Chí Minh đọc </a:t>
            </a:r>
            <a:r>
              <a:rPr lang="en-US" sz="3600" b="1" i="1">
                <a:latin typeface="Times New Roman" panose="02020603050405020304" pitchFamily="18" charset="0"/>
                <a:cs typeface="Times New Roman" panose="02020603050405020304" pitchFamily="18" charset="0"/>
              </a:rPr>
              <a:t>Tuyên ngôn đọc lập</a:t>
            </a:r>
            <a:r>
              <a:rPr lang="en-US" sz="3600">
                <a:latin typeface="Times New Roman" panose="02020603050405020304" pitchFamily="18" charset="0"/>
                <a:cs typeface="Times New Roman" panose="02020603050405020304" pitchFamily="18" charset="0"/>
              </a:rPr>
              <a:t> vào ngày:</a:t>
            </a:r>
          </a:p>
        </p:txBody>
      </p:sp>
      <p:grpSp>
        <p:nvGrpSpPr>
          <p:cNvPr id="13" name="组合 131"/>
          <p:cNvGrpSpPr/>
          <p:nvPr/>
        </p:nvGrpSpPr>
        <p:grpSpPr>
          <a:xfrm>
            <a:off x="5621297" y="5192443"/>
            <a:ext cx="4714519" cy="1336374"/>
            <a:chOff x="4831606" y="3231107"/>
            <a:chExt cx="3475461" cy="983625"/>
          </a:xfrm>
        </p:grpSpPr>
        <p:sp>
          <p:nvSpPr>
            <p:cNvPr id="14" name="任意多边形 49"/>
            <p:cNvSpPr/>
            <p:nvPr/>
          </p:nvSpPr>
          <p:spPr>
            <a:xfrm>
              <a:off x="4831606" y="3231107"/>
              <a:ext cx="3475461" cy="705365"/>
            </a:xfrm>
            <a:custGeom>
              <a:avLst/>
              <a:gdLst>
                <a:gd name="connsiteX0" fmla="*/ 954593 w 3627455"/>
                <a:gd name="connsiteY0" fmla="*/ 0 h 884255"/>
                <a:gd name="connsiteX1" fmla="*/ 0 w 3627455"/>
                <a:gd name="connsiteY1" fmla="*/ 311499 h 884255"/>
                <a:gd name="connsiteX2" fmla="*/ 100483 w 3627455"/>
                <a:gd name="connsiteY2" fmla="*/ 773723 h 884255"/>
                <a:gd name="connsiteX3" fmla="*/ 773723 w 3627455"/>
                <a:gd name="connsiteY3" fmla="*/ 884255 h 884255"/>
                <a:gd name="connsiteX4" fmla="*/ 2552281 w 3627455"/>
                <a:gd name="connsiteY4" fmla="*/ 864158 h 884255"/>
                <a:gd name="connsiteX5" fmla="*/ 3275762 w 3627455"/>
                <a:gd name="connsiteY5" fmla="*/ 844061 h 884255"/>
                <a:gd name="connsiteX6" fmla="*/ 3627455 w 3627455"/>
                <a:gd name="connsiteY6" fmla="*/ 582804 h 884255"/>
                <a:gd name="connsiteX7" fmla="*/ 3195375 w 3627455"/>
                <a:gd name="connsiteY7" fmla="*/ 70338 h 884255"/>
                <a:gd name="connsiteX8" fmla="*/ 954593 w 3627455"/>
                <a:gd name="connsiteY8" fmla="*/ 0 h 884255"/>
                <a:gd name="connsiteX0-1" fmla="*/ 954593 w 3627455"/>
                <a:gd name="connsiteY0-2" fmla="*/ 0 h 884255"/>
                <a:gd name="connsiteX1-3" fmla="*/ 0 w 3627455"/>
                <a:gd name="connsiteY1-4" fmla="*/ 311499 h 884255"/>
                <a:gd name="connsiteX2-5" fmla="*/ 100483 w 3627455"/>
                <a:gd name="connsiteY2-6" fmla="*/ 773723 h 884255"/>
                <a:gd name="connsiteX3-7" fmla="*/ 773723 w 3627455"/>
                <a:gd name="connsiteY3-8" fmla="*/ 884255 h 884255"/>
                <a:gd name="connsiteX4-9" fmla="*/ 2552281 w 3627455"/>
                <a:gd name="connsiteY4-10" fmla="*/ 864158 h 884255"/>
                <a:gd name="connsiteX5-11" fmla="*/ 3275762 w 3627455"/>
                <a:gd name="connsiteY5-12" fmla="*/ 844061 h 884255"/>
                <a:gd name="connsiteX6-13" fmla="*/ 3627455 w 3627455"/>
                <a:gd name="connsiteY6-14" fmla="*/ 582804 h 884255"/>
                <a:gd name="connsiteX7-15" fmla="*/ 3195375 w 3627455"/>
                <a:gd name="connsiteY7-16" fmla="*/ 70338 h 884255"/>
                <a:gd name="connsiteX8-17" fmla="*/ 954593 w 3627455"/>
                <a:gd name="connsiteY8-18" fmla="*/ 0 h 884255"/>
                <a:gd name="connsiteX0-19" fmla="*/ 954593 w 3627455"/>
                <a:gd name="connsiteY0-20" fmla="*/ 0 h 884255"/>
                <a:gd name="connsiteX1-21" fmla="*/ 0 w 3627455"/>
                <a:gd name="connsiteY1-22" fmla="*/ 311499 h 884255"/>
                <a:gd name="connsiteX2-23" fmla="*/ 100483 w 3627455"/>
                <a:gd name="connsiteY2-24" fmla="*/ 773723 h 884255"/>
                <a:gd name="connsiteX3-25" fmla="*/ 773723 w 3627455"/>
                <a:gd name="connsiteY3-26" fmla="*/ 884255 h 884255"/>
                <a:gd name="connsiteX4-27" fmla="*/ 2552281 w 3627455"/>
                <a:gd name="connsiteY4-28" fmla="*/ 864158 h 884255"/>
                <a:gd name="connsiteX5-29" fmla="*/ 3275762 w 3627455"/>
                <a:gd name="connsiteY5-30" fmla="*/ 844061 h 884255"/>
                <a:gd name="connsiteX6-31" fmla="*/ 3627455 w 3627455"/>
                <a:gd name="connsiteY6-32" fmla="*/ 582804 h 884255"/>
                <a:gd name="connsiteX7-33" fmla="*/ 3195375 w 3627455"/>
                <a:gd name="connsiteY7-34" fmla="*/ 70338 h 884255"/>
                <a:gd name="connsiteX8-35" fmla="*/ 954593 w 3627455"/>
                <a:gd name="connsiteY8-36" fmla="*/ 0 h 884255"/>
                <a:gd name="connsiteX0-37" fmla="*/ 977340 w 3650202"/>
                <a:gd name="connsiteY0-38" fmla="*/ 0 h 884255"/>
                <a:gd name="connsiteX1-39" fmla="*/ 22747 w 3650202"/>
                <a:gd name="connsiteY1-40" fmla="*/ 311499 h 884255"/>
                <a:gd name="connsiteX2-41" fmla="*/ 123230 w 3650202"/>
                <a:gd name="connsiteY2-42" fmla="*/ 773723 h 884255"/>
                <a:gd name="connsiteX3-43" fmla="*/ 796470 w 3650202"/>
                <a:gd name="connsiteY3-44" fmla="*/ 884255 h 884255"/>
                <a:gd name="connsiteX4-45" fmla="*/ 2575028 w 3650202"/>
                <a:gd name="connsiteY4-46" fmla="*/ 864158 h 884255"/>
                <a:gd name="connsiteX5-47" fmla="*/ 3298509 w 3650202"/>
                <a:gd name="connsiteY5-48" fmla="*/ 844061 h 884255"/>
                <a:gd name="connsiteX6-49" fmla="*/ 3650202 w 3650202"/>
                <a:gd name="connsiteY6-50" fmla="*/ 582804 h 884255"/>
                <a:gd name="connsiteX7-51" fmla="*/ 3218122 w 3650202"/>
                <a:gd name="connsiteY7-52" fmla="*/ 70338 h 884255"/>
                <a:gd name="connsiteX8-53" fmla="*/ 977340 w 3650202"/>
                <a:gd name="connsiteY8-54" fmla="*/ 0 h 884255"/>
                <a:gd name="connsiteX0-55" fmla="*/ 972614 w 3645476"/>
                <a:gd name="connsiteY0-56" fmla="*/ 0 h 884255"/>
                <a:gd name="connsiteX1-57" fmla="*/ 18021 w 3645476"/>
                <a:gd name="connsiteY1-58" fmla="*/ 311499 h 884255"/>
                <a:gd name="connsiteX2-59" fmla="*/ 172030 w 3645476"/>
                <a:gd name="connsiteY2-60" fmla="*/ 791565 h 884255"/>
                <a:gd name="connsiteX3-61" fmla="*/ 791744 w 3645476"/>
                <a:gd name="connsiteY3-62" fmla="*/ 884255 h 884255"/>
                <a:gd name="connsiteX4-63" fmla="*/ 2570302 w 3645476"/>
                <a:gd name="connsiteY4-64" fmla="*/ 864158 h 884255"/>
                <a:gd name="connsiteX5-65" fmla="*/ 3293783 w 3645476"/>
                <a:gd name="connsiteY5-66" fmla="*/ 844061 h 884255"/>
                <a:gd name="connsiteX6-67" fmla="*/ 3645476 w 3645476"/>
                <a:gd name="connsiteY6-68" fmla="*/ 582804 h 884255"/>
                <a:gd name="connsiteX7-69" fmla="*/ 3213396 w 3645476"/>
                <a:gd name="connsiteY7-70" fmla="*/ 70338 h 884255"/>
                <a:gd name="connsiteX8-71" fmla="*/ 972614 w 3645476"/>
                <a:gd name="connsiteY8-72" fmla="*/ 0 h 884255"/>
                <a:gd name="connsiteX0-73" fmla="*/ 984532 w 3657394"/>
                <a:gd name="connsiteY0-74" fmla="*/ 0 h 884255"/>
                <a:gd name="connsiteX1-75" fmla="*/ 29939 w 3657394"/>
                <a:gd name="connsiteY1-76" fmla="*/ 311499 h 884255"/>
                <a:gd name="connsiteX2-77" fmla="*/ 183948 w 3657394"/>
                <a:gd name="connsiteY2-78" fmla="*/ 791565 h 884255"/>
                <a:gd name="connsiteX3-79" fmla="*/ 803662 w 3657394"/>
                <a:gd name="connsiteY3-80" fmla="*/ 884255 h 884255"/>
                <a:gd name="connsiteX4-81" fmla="*/ 2582220 w 3657394"/>
                <a:gd name="connsiteY4-82" fmla="*/ 864158 h 884255"/>
                <a:gd name="connsiteX5-83" fmla="*/ 3305701 w 3657394"/>
                <a:gd name="connsiteY5-84" fmla="*/ 844061 h 884255"/>
                <a:gd name="connsiteX6-85" fmla="*/ 3657394 w 3657394"/>
                <a:gd name="connsiteY6-86" fmla="*/ 582804 h 884255"/>
                <a:gd name="connsiteX7-87" fmla="*/ 3225314 w 3657394"/>
                <a:gd name="connsiteY7-88" fmla="*/ 70338 h 884255"/>
                <a:gd name="connsiteX8-89" fmla="*/ 984532 w 3657394"/>
                <a:gd name="connsiteY8-90" fmla="*/ 0 h 884255"/>
                <a:gd name="connsiteX0-91" fmla="*/ 984532 w 3657394"/>
                <a:gd name="connsiteY0-92" fmla="*/ 0 h 884255"/>
                <a:gd name="connsiteX1-93" fmla="*/ 29939 w 3657394"/>
                <a:gd name="connsiteY1-94" fmla="*/ 311499 h 884255"/>
                <a:gd name="connsiteX2-95" fmla="*/ 183948 w 3657394"/>
                <a:gd name="connsiteY2-96" fmla="*/ 791565 h 884255"/>
                <a:gd name="connsiteX3-97" fmla="*/ 803662 w 3657394"/>
                <a:gd name="connsiteY3-98" fmla="*/ 884255 h 884255"/>
                <a:gd name="connsiteX4-99" fmla="*/ 2582220 w 3657394"/>
                <a:gd name="connsiteY4-100" fmla="*/ 864158 h 884255"/>
                <a:gd name="connsiteX5-101" fmla="*/ 3305701 w 3657394"/>
                <a:gd name="connsiteY5-102" fmla="*/ 844061 h 884255"/>
                <a:gd name="connsiteX6-103" fmla="*/ 3657394 w 3657394"/>
                <a:gd name="connsiteY6-104" fmla="*/ 582804 h 884255"/>
                <a:gd name="connsiteX7-105" fmla="*/ 3225314 w 3657394"/>
                <a:gd name="connsiteY7-106" fmla="*/ 70338 h 884255"/>
                <a:gd name="connsiteX8-107" fmla="*/ 984532 w 3657394"/>
                <a:gd name="connsiteY8-108" fmla="*/ 0 h 884255"/>
                <a:gd name="connsiteX0-109" fmla="*/ 984532 w 3657394"/>
                <a:gd name="connsiteY0-110" fmla="*/ 0 h 906558"/>
                <a:gd name="connsiteX1-111" fmla="*/ 29939 w 3657394"/>
                <a:gd name="connsiteY1-112" fmla="*/ 311499 h 906558"/>
                <a:gd name="connsiteX2-113" fmla="*/ 183948 w 3657394"/>
                <a:gd name="connsiteY2-114" fmla="*/ 791565 h 906558"/>
                <a:gd name="connsiteX3-115" fmla="*/ 910713 w 3657394"/>
                <a:gd name="connsiteY3-116" fmla="*/ 906558 h 906558"/>
                <a:gd name="connsiteX4-117" fmla="*/ 2582220 w 3657394"/>
                <a:gd name="connsiteY4-118" fmla="*/ 864158 h 906558"/>
                <a:gd name="connsiteX5-119" fmla="*/ 3305701 w 3657394"/>
                <a:gd name="connsiteY5-120" fmla="*/ 844061 h 906558"/>
                <a:gd name="connsiteX6-121" fmla="*/ 3657394 w 3657394"/>
                <a:gd name="connsiteY6-122" fmla="*/ 582804 h 906558"/>
                <a:gd name="connsiteX7-123" fmla="*/ 3225314 w 3657394"/>
                <a:gd name="connsiteY7-124" fmla="*/ 70338 h 906558"/>
                <a:gd name="connsiteX8-125" fmla="*/ 984532 w 3657394"/>
                <a:gd name="connsiteY8-126" fmla="*/ 0 h 906558"/>
                <a:gd name="connsiteX0-127" fmla="*/ 984532 w 3657394"/>
                <a:gd name="connsiteY0-128" fmla="*/ 0 h 906558"/>
                <a:gd name="connsiteX1-129" fmla="*/ 29939 w 3657394"/>
                <a:gd name="connsiteY1-130" fmla="*/ 311499 h 906558"/>
                <a:gd name="connsiteX2-131" fmla="*/ 183948 w 3657394"/>
                <a:gd name="connsiteY2-132" fmla="*/ 791565 h 906558"/>
                <a:gd name="connsiteX3-133" fmla="*/ 910713 w 3657394"/>
                <a:gd name="connsiteY3-134" fmla="*/ 906558 h 906558"/>
                <a:gd name="connsiteX4-135" fmla="*/ 2582220 w 3657394"/>
                <a:gd name="connsiteY4-136" fmla="*/ 864158 h 906558"/>
                <a:gd name="connsiteX5-137" fmla="*/ 3305701 w 3657394"/>
                <a:gd name="connsiteY5-138" fmla="*/ 844061 h 906558"/>
                <a:gd name="connsiteX6-139" fmla="*/ 3657394 w 3657394"/>
                <a:gd name="connsiteY6-140" fmla="*/ 582804 h 906558"/>
                <a:gd name="connsiteX7-141" fmla="*/ 3225314 w 3657394"/>
                <a:gd name="connsiteY7-142" fmla="*/ 70338 h 906558"/>
                <a:gd name="connsiteX8-143" fmla="*/ 984532 w 3657394"/>
                <a:gd name="connsiteY8-144" fmla="*/ 0 h 906558"/>
                <a:gd name="connsiteX0-145" fmla="*/ 981093 w 3653955"/>
                <a:gd name="connsiteY0-146" fmla="*/ 0 h 906558"/>
                <a:gd name="connsiteX1-147" fmla="*/ 26500 w 3653955"/>
                <a:gd name="connsiteY1-148" fmla="*/ 311499 h 906558"/>
                <a:gd name="connsiteX2-149" fmla="*/ 202811 w 3653955"/>
                <a:gd name="connsiteY2-150" fmla="*/ 791565 h 906558"/>
                <a:gd name="connsiteX3-151" fmla="*/ 907274 w 3653955"/>
                <a:gd name="connsiteY3-152" fmla="*/ 906558 h 906558"/>
                <a:gd name="connsiteX4-153" fmla="*/ 2578781 w 3653955"/>
                <a:gd name="connsiteY4-154" fmla="*/ 864158 h 906558"/>
                <a:gd name="connsiteX5-155" fmla="*/ 3302262 w 3653955"/>
                <a:gd name="connsiteY5-156" fmla="*/ 844061 h 906558"/>
                <a:gd name="connsiteX6-157" fmla="*/ 3653955 w 3653955"/>
                <a:gd name="connsiteY6-158" fmla="*/ 582804 h 906558"/>
                <a:gd name="connsiteX7-159" fmla="*/ 3221875 w 3653955"/>
                <a:gd name="connsiteY7-160" fmla="*/ 70338 h 906558"/>
                <a:gd name="connsiteX8-161" fmla="*/ 981093 w 3653955"/>
                <a:gd name="connsiteY8-162" fmla="*/ 0 h 906558"/>
                <a:gd name="connsiteX0-163" fmla="*/ 981093 w 3653955"/>
                <a:gd name="connsiteY0-164" fmla="*/ 0 h 906558"/>
                <a:gd name="connsiteX1-165" fmla="*/ 26500 w 3653955"/>
                <a:gd name="connsiteY1-166" fmla="*/ 311499 h 906558"/>
                <a:gd name="connsiteX2-167" fmla="*/ 202811 w 3653955"/>
                <a:gd name="connsiteY2-168" fmla="*/ 791565 h 906558"/>
                <a:gd name="connsiteX3-169" fmla="*/ 907274 w 3653955"/>
                <a:gd name="connsiteY3-170" fmla="*/ 906558 h 906558"/>
                <a:gd name="connsiteX4-171" fmla="*/ 2578781 w 3653955"/>
                <a:gd name="connsiteY4-172" fmla="*/ 864158 h 906558"/>
                <a:gd name="connsiteX5-173" fmla="*/ 3302262 w 3653955"/>
                <a:gd name="connsiteY5-174" fmla="*/ 844061 h 906558"/>
                <a:gd name="connsiteX6-175" fmla="*/ 3653955 w 3653955"/>
                <a:gd name="connsiteY6-176" fmla="*/ 582804 h 906558"/>
                <a:gd name="connsiteX7-177" fmla="*/ 3221875 w 3653955"/>
                <a:gd name="connsiteY7-178" fmla="*/ 70338 h 906558"/>
                <a:gd name="connsiteX8-179" fmla="*/ 981093 w 3653955"/>
                <a:gd name="connsiteY8-180" fmla="*/ 0 h 906558"/>
                <a:gd name="connsiteX0-181" fmla="*/ 978988 w 3651850"/>
                <a:gd name="connsiteY0-182" fmla="*/ 0 h 906558"/>
                <a:gd name="connsiteX1-183" fmla="*/ 24395 w 3651850"/>
                <a:gd name="connsiteY1-184" fmla="*/ 311499 h 906558"/>
                <a:gd name="connsiteX2-185" fmla="*/ 200706 w 3651850"/>
                <a:gd name="connsiteY2-186" fmla="*/ 791565 h 906558"/>
                <a:gd name="connsiteX3-187" fmla="*/ 905169 w 3651850"/>
                <a:gd name="connsiteY3-188" fmla="*/ 906558 h 906558"/>
                <a:gd name="connsiteX4-189" fmla="*/ 2576676 w 3651850"/>
                <a:gd name="connsiteY4-190" fmla="*/ 864158 h 906558"/>
                <a:gd name="connsiteX5-191" fmla="*/ 3300157 w 3651850"/>
                <a:gd name="connsiteY5-192" fmla="*/ 844061 h 906558"/>
                <a:gd name="connsiteX6-193" fmla="*/ 3651850 w 3651850"/>
                <a:gd name="connsiteY6-194" fmla="*/ 582804 h 906558"/>
                <a:gd name="connsiteX7-195" fmla="*/ 3219770 w 3651850"/>
                <a:gd name="connsiteY7-196" fmla="*/ 70338 h 906558"/>
                <a:gd name="connsiteX8-197" fmla="*/ 978988 w 3651850"/>
                <a:gd name="connsiteY8-198" fmla="*/ 0 h 906558"/>
                <a:gd name="connsiteX0-199" fmla="*/ 978988 w 3651850"/>
                <a:gd name="connsiteY0-200" fmla="*/ 0 h 906558"/>
                <a:gd name="connsiteX1-201" fmla="*/ 24395 w 3651850"/>
                <a:gd name="connsiteY1-202" fmla="*/ 311499 h 906558"/>
                <a:gd name="connsiteX2-203" fmla="*/ 200706 w 3651850"/>
                <a:gd name="connsiteY2-204" fmla="*/ 791565 h 906558"/>
                <a:gd name="connsiteX3-205" fmla="*/ 905169 w 3651850"/>
                <a:gd name="connsiteY3-206" fmla="*/ 906558 h 906558"/>
                <a:gd name="connsiteX4-207" fmla="*/ 2572216 w 3651850"/>
                <a:gd name="connsiteY4-208" fmla="*/ 864158 h 906558"/>
                <a:gd name="connsiteX5-209" fmla="*/ 3300157 w 3651850"/>
                <a:gd name="connsiteY5-210" fmla="*/ 844061 h 906558"/>
                <a:gd name="connsiteX6-211" fmla="*/ 3651850 w 3651850"/>
                <a:gd name="connsiteY6-212" fmla="*/ 582804 h 906558"/>
                <a:gd name="connsiteX7-213" fmla="*/ 3219770 w 3651850"/>
                <a:gd name="connsiteY7-214" fmla="*/ 70338 h 906558"/>
                <a:gd name="connsiteX8-215" fmla="*/ 978988 w 3651850"/>
                <a:gd name="connsiteY8-216" fmla="*/ 0 h 906558"/>
                <a:gd name="connsiteX0-217" fmla="*/ 978988 w 3651850"/>
                <a:gd name="connsiteY0-218" fmla="*/ 0 h 906558"/>
                <a:gd name="connsiteX1-219" fmla="*/ 24395 w 3651850"/>
                <a:gd name="connsiteY1-220" fmla="*/ 311499 h 906558"/>
                <a:gd name="connsiteX2-221" fmla="*/ 200706 w 3651850"/>
                <a:gd name="connsiteY2-222" fmla="*/ 791565 h 906558"/>
                <a:gd name="connsiteX3-223" fmla="*/ 905169 w 3651850"/>
                <a:gd name="connsiteY3-224" fmla="*/ 906558 h 906558"/>
                <a:gd name="connsiteX4-225" fmla="*/ 2572216 w 3651850"/>
                <a:gd name="connsiteY4-226" fmla="*/ 864158 h 906558"/>
                <a:gd name="connsiteX5-227" fmla="*/ 3309078 w 3651850"/>
                <a:gd name="connsiteY5-228" fmla="*/ 826219 h 906558"/>
                <a:gd name="connsiteX6-229" fmla="*/ 3651850 w 3651850"/>
                <a:gd name="connsiteY6-230" fmla="*/ 582804 h 906558"/>
                <a:gd name="connsiteX7-231" fmla="*/ 3219770 w 3651850"/>
                <a:gd name="connsiteY7-232" fmla="*/ 70338 h 906558"/>
                <a:gd name="connsiteX8-233" fmla="*/ 978988 w 3651850"/>
                <a:gd name="connsiteY8-234" fmla="*/ 0 h 906558"/>
                <a:gd name="connsiteX0-235" fmla="*/ 978988 w 3651850"/>
                <a:gd name="connsiteY0-236" fmla="*/ 0 h 906558"/>
                <a:gd name="connsiteX1-237" fmla="*/ 24395 w 3651850"/>
                <a:gd name="connsiteY1-238" fmla="*/ 311499 h 906558"/>
                <a:gd name="connsiteX2-239" fmla="*/ 200706 w 3651850"/>
                <a:gd name="connsiteY2-240" fmla="*/ 791565 h 906558"/>
                <a:gd name="connsiteX3-241" fmla="*/ 905169 w 3651850"/>
                <a:gd name="connsiteY3-242" fmla="*/ 906558 h 906558"/>
                <a:gd name="connsiteX4-243" fmla="*/ 2572216 w 3651850"/>
                <a:gd name="connsiteY4-244" fmla="*/ 864158 h 906558"/>
                <a:gd name="connsiteX5-245" fmla="*/ 3309078 w 3651850"/>
                <a:gd name="connsiteY5-246" fmla="*/ 826219 h 906558"/>
                <a:gd name="connsiteX6-247" fmla="*/ 3651850 w 3651850"/>
                <a:gd name="connsiteY6-248" fmla="*/ 582804 h 906558"/>
                <a:gd name="connsiteX7-249" fmla="*/ 3219770 w 3651850"/>
                <a:gd name="connsiteY7-250" fmla="*/ 70338 h 906558"/>
                <a:gd name="connsiteX8-251" fmla="*/ 978988 w 3651850"/>
                <a:gd name="connsiteY8-252" fmla="*/ 0 h 906558"/>
                <a:gd name="connsiteX0-253" fmla="*/ 978988 w 3651850"/>
                <a:gd name="connsiteY0-254" fmla="*/ 0 h 906558"/>
                <a:gd name="connsiteX1-255" fmla="*/ 24395 w 3651850"/>
                <a:gd name="connsiteY1-256" fmla="*/ 311499 h 906558"/>
                <a:gd name="connsiteX2-257" fmla="*/ 200706 w 3651850"/>
                <a:gd name="connsiteY2-258" fmla="*/ 791565 h 906558"/>
                <a:gd name="connsiteX3-259" fmla="*/ 905169 w 3651850"/>
                <a:gd name="connsiteY3-260" fmla="*/ 906558 h 906558"/>
                <a:gd name="connsiteX4-261" fmla="*/ 2572216 w 3651850"/>
                <a:gd name="connsiteY4-262" fmla="*/ 864158 h 906558"/>
                <a:gd name="connsiteX5-263" fmla="*/ 3309078 w 3651850"/>
                <a:gd name="connsiteY5-264" fmla="*/ 826219 h 906558"/>
                <a:gd name="connsiteX6-265" fmla="*/ 3651850 w 3651850"/>
                <a:gd name="connsiteY6-266" fmla="*/ 582804 h 906558"/>
                <a:gd name="connsiteX7-267" fmla="*/ 3219770 w 3651850"/>
                <a:gd name="connsiteY7-268" fmla="*/ 70338 h 906558"/>
                <a:gd name="connsiteX8-269" fmla="*/ 978988 w 3651850"/>
                <a:gd name="connsiteY8-270" fmla="*/ 0 h 906558"/>
                <a:gd name="connsiteX0-271" fmla="*/ 978988 w 3656462"/>
                <a:gd name="connsiteY0-272" fmla="*/ 0 h 906558"/>
                <a:gd name="connsiteX1-273" fmla="*/ 24395 w 3656462"/>
                <a:gd name="connsiteY1-274" fmla="*/ 311499 h 906558"/>
                <a:gd name="connsiteX2-275" fmla="*/ 200706 w 3656462"/>
                <a:gd name="connsiteY2-276" fmla="*/ 791565 h 906558"/>
                <a:gd name="connsiteX3-277" fmla="*/ 905169 w 3656462"/>
                <a:gd name="connsiteY3-278" fmla="*/ 906558 h 906558"/>
                <a:gd name="connsiteX4-279" fmla="*/ 2572216 w 3656462"/>
                <a:gd name="connsiteY4-280" fmla="*/ 864158 h 906558"/>
                <a:gd name="connsiteX5-281" fmla="*/ 3309078 w 3656462"/>
                <a:gd name="connsiteY5-282" fmla="*/ 826219 h 906558"/>
                <a:gd name="connsiteX6-283" fmla="*/ 3651850 w 3656462"/>
                <a:gd name="connsiteY6-284" fmla="*/ 582804 h 906558"/>
                <a:gd name="connsiteX7-285" fmla="*/ 3219770 w 3656462"/>
                <a:gd name="connsiteY7-286" fmla="*/ 70338 h 906558"/>
                <a:gd name="connsiteX8-287" fmla="*/ 978988 w 3656462"/>
                <a:gd name="connsiteY8-288" fmla="*/ 0 h 906558"/>
                <a:gd name="connsiteX0-289" fmla="*/ 978988 w 3656686"/>
                <a:gd name="connsiteY0-290" fmla="*/ 0 h 906558"/>
                <a:gd name="connsiteX1-291" fmla="*/ 24395 w 3656686"/>
                <a:gd name="connsiteY1-292" fmla="*/ 311499 h 906558"/>
                <a:gd name="connsiteX2-293" fmla="*/ 200706 w 3656686"/>
                <a:gd name="connsiteY2-294" fmla="*/ 791565 h 906558"/>
                <a:gd name="connsiteX3-295" fmla="*/ 905169 w 3656686"/>
                <a:gd name="connsiteY3-296" fmla="*/ 906558 h 906558"/>
                <a:gd name="connsiteX4-297" fmla="*/ 2572216 w 3656686"/>
                <a:gd name="connsiteY4-298" fmla="*/ 864158 h 906558"/>
                <a:gd name="connsiteX5-299" fmla="*/ 3309078 w 3656686"/>
                <a:gd name="connsiteY5-300" fmla="*/ 826219 h 906558"/>
                <a:gd name="connsiteX6-301" fmla="*/ 3651850 w 3656686"/>
                <a:gd name="connsiteY6-302" fmla="*/ 582804 h 906558"/>
                <a:gd name="connsiteX7-303" fmla="*/ 3219770 w 3656686"/>
                <a:gd name="connsiteY7-304" fmla="*/ 70338 h 906558"/>
                <a:gd name="connsiteX8-305" fmla="*/ 978988 w 3656686"/>
                <a:gd name="connsiteY8-306" fmla="*/ 0 h 906558"/>
                <a:gd name="connsiteX0-307" fmla="*/ 978988 w 3656686"/>
                <a:gd name="connsiteY0-308" fmla="*/ 1647 h 908205"/>
                <a:gd name="connsiteX1-309" fmla="*/ 24395 w 3656686"/>
                <a:gd name="connsiteY1-310" fmla="*/ 313146 h 908205"/>
                <a:gd name="connsiteX2-311" fmla="*/ 200706 w 3656686"/>
                <a:gd name="connsiteY2-312" fmla="*/ 793212 h 908205"/>
                <a:gd name="connsiteX3-313" fmla="*/ 905169 w 3656686"/>
                <a:gd name="connsiteY3-314" fmla="*/ 908205 h 908205"/>
                <a:gd name="connsiteX4-315" fmla="*/ 2572216 w 3656686"/>
                <a:gd name="connsiteY4-316" fmla="*/ 865805 h 908205"/>
                <a:gd name="connsiteX5-317" fmla="*/ 3309078 w 3656686"/>
                <a:gd name="connsiteY5-318" fmla="*/ 827866 h 908205"/>
                <a:gd name="connsiteX6-319" fmla="*/ 3651850 w 3656686"/>
                <a:gd name="connsiteY6-320" fmla="*/ 584451 h 908205"/>
                <a:gd name="connsiteX7-321" fmla="*/ 3219770 w 3656686"/>
                <a:gd name="connsiteY7-322" fmla="*/ 71985 h 908205"/>
                <a:gd name="connsiteX8-323" fmla="*/ 978988 w 3656686"/>
                <a:gd name="connsiteY8-324" fmla="*/ 1647 h 908205"/>
                <a:gd name="connsiteX0-325" fmla="*/ 978988 w 3655881"/>
                <a:gd name="connsiteY0-326" fmla="*/ 1647 h 908205"/>
                <a:gd name="connsiteX1-327" fmla="*/ 24395 w 3655881"/>
                <a:gd name="connsiteY1-328" fmla="*/ 313146 h 908205"/>
                <a:gd name="connsiteX2-329" fmla="*/ 200706 w 3655881"/>
                <a:gd name="connsiteY2-330" fmla="*/ 793212 h 908205"/>
                <a:gd name="connsiteX3-331" fmla="*/ 905169 w 3655881"/>
                <a:gd name="connsiteY3-332" fmla="*/ 908205 h 908205"/>
                <a:gd name="connsiteX4-333" fmla="*/ 2572216 w 3655881"/>
                <a:gd name="connsiteY4-334" fmla="*/ 865805 h 908205"/>
                <a:gd name="connsiteX5-335" fmla="*/ 3309078 w 3655881"/>
                <a:gd name="connsiteY5-336" fmla="*/ 827866 h 908205"/>
                <a:gd name="connsiteX6-337" fmla="*/ 3651850 w 3655881"/>
                <a:gd name="connsiteY6-338" fmla="*/ 584451 h 908205"/>
                <a:gd name="connsiteX7-339" fmla="*/ 3148403 w 3655881"/>
                <a:gd name="connsiteY7-340" fmla="*/ 71985 h 908205"/>
                <a:gd name="connsiteX8-341" fmla="*/ 978988 w 3655881"/>
                <a:gd name="connsiteY8-342" fmla="*/ 1647 h 908205"/>
                <a:gd name="connsiteX0-343" fmla="*/ 978988 w 3655685"/>
                <a:gd name="connsiteY0-344" fmla="*/ 1647 h 908205"/>
                <a:gd name="connsiteX1-345" fmla="*/ 24395 w 3655685"/>
                <a:gd name="connsiteY1-346" fmla="*/ 313146 h 908205"/>
                <a:gd name="connsiteX2-347" fmla="*/ 200706 w 3655685"/>
                <a:gd name="connsiteY2-348" fmla="*/ 793212 h 908205"/>
                <a:gd name="connsiteX3-349" fmla="*/ 905169 w 3655685"/>
                <a:gd name="connsiteY3-350" fmla="*/ 908205 h 908205"/>
                <a:gd name="connsiteX4-351" fmla="*/ 2572216 w 3655685"/>
                <a:gd name="connsiteY4-352" fmla="*/ 865805 h 908205"/>
                <a:gd name="connsiteX5-353" fmla="*/ 3309078 w 3655685"/>
                <a:gd name="connsiteY5-354" fmla="*/ 827866 h 908205"/>
                <a:gd name="connsiteX6-355" fmla="*/ 3651850 w 3655685"/>
                <a:gd name="connsiteY6-356" fmla="*/ 584451 h 908205"/>
                <a:gd name="connsiteX7-357" fmla="*/ 3148403 w 3655685"/>
                <a:gd name="connsiteY7-358" fmla="*/ 71985 h 908205"/>
                <a:gd name="connsiteX8-359" fmla="*/ 978988 w 3655685"/>
                <a:gd name="connsiteY8-360" fmla="*/ 1647 h 908205"/>
                <a:gd name="connsiteX0-361" fmla="*/ 978988 w 3655685"/>
                <a:gd name="connsiteY0-362" fmla="*/ 1647 h 908205"/>
                <a:gd name="connsiteX1-363" fmla="*/ 24395 w 3655685"/>
                <a:gd name="connsiteY1-364" fmla="*/ 313146 h 908205"/>
                <a:gd name="connsiteX2-365" fmla="*/ 200706 w 3655685"/>
                <a:gd name="connsiteY2-366" fmla="*/ 793212 h 908205"/>
                <a:gd name="connsiteX3-367" fmla="*/ 905169 w 3655685"/>
                <a:gd name="connsiteY3-368" fmla="*/ 908205 h 908205"/>
                <a:gd name="connsiteX4-369" fmla="*/ 2572216 w 3655685"/>
                <a:gd name="connsiteY4-370" fmla="*/ 865805 h 908205"/>
                <a:gd name="connsiteX5-371" fmla="*/ 3309078 w 3655685"/>
                <a:gd name="connsiteY5-372" fmla="*/ 827866 h 908205"/>
                <a:gd name="connsiteX6-373" fmla="*/ 3651850 w 3655685"/>
                <a:gd name="connsiteY6-374" fmla="*/ 584451 h 908205"/>
                <a:gd name="connsiteX7-375" fmla="*/ 3148403 w 3655685"/>
                <a:gd name="connsiteY7-376" fmla="*/ 71985 h 908205"/>
                <a:gd name="connsiteX8-377" fmla="*/ 978988 w 3655685"/>
                <a:gd name="connsiteY8-378" fmla="*/ 1647 h 908205"/>
                <a:gd name="connsiteX0-379" fmla="*/ 978988 w 3657072"/>
                <a:gd name="connsiteY0-380" fmla="*/ 1647 h 908205"/>
                <a:gd name="connsiteX1-381" fmla="*/ 24395 w 3657072"/>
                <a:gd name="connsiteY1-382" fmla="*/ 313146 h 908205"/>
                <a:gd name="connsiteX2-383" fmla="*/ 200706 w 3657072"/>
                <a:gd name="connsiteY2-384" fmla="*/ 793212 h 908205"/>
                <a:gd name="connsiteX3-385" fmla="*/ 905169 w 3657072"/>
                <a:gd name="connsiteY3-386" fmla="*/ 908205 h 908205"/>
                <a:gd name="connsiteX4-387" fmla="*/ 2572216 w 3657072"/>
                <a:gd name="connsiteY4-388" fmla="*/ 865805 h 908205"/>
                <a:gd name="connsiteX5-389" fmla="*/ 3309078 w 3657072"/>
                <a:gd name="connsiteY5-390" fmla="*/ 827866 h 908205"/>
                <a:gd name="connsiteX6-391" fmla="*/ 3651850 w 3657072"/>
                <a:gd name="connsiteY6-392" fmla="*/ 584451 h 908205"/>
                <a:gd name="connsiteX7-393" fmla="*/ 3148403 w 3657072"/>
                <a:gd name="connsiteY7-394" fmla="*/ 71985 h 908205"/>
                <a:gd name="connsiteX8-395" fmla="*/ 978988 w 3657072"/>
                <a:gd name="connsiteY8-396" fmla="*/ 1647 h 908205"/>
                <a:gd name="connsiteX0-397" fmla="*/ 978988 w 3657072"/>
                <a:gd name="connsiteY0-398" fmla="*/ 1647 h 908205"/>
                <a:gd name="connsiteX1-399" fmla="*/ 24395 w 3657072"/>
                <a:gd name="connsiteY1-400" fmla="*/ 313146 h 908205"/>
                <a:gd name="connsiteX2-401" fmla="*/ 200706 w 3657072"/>
                <a:gd name="connsiteY2-402" fmla="*/ 793212 h 908205"/>
                <a:gd name="connsiteX3-403" fmla="*/ 905169 w 3657072"/>
                <a:gd name="connsiteY3-404" fmla="*/ 908205 h 908205"/>
                <a:gd name="connsiteX4-405" fmla="*/ 2572216 w 3657072"/>
                <a:gd name="connsiteY4-406" fmla="*/ 865805 h 908205"/>
                <a:gd name="connsiteX5-407" fmla="*/ 3309078 w 3657072"/>
                <a:gd name="connsiteY5-408" fmla="*/ 827866 h 908205"/>
                <a:gd name="connsiteX6-409" fmla="*/ 3651850 w 3657072"/>
                <a:gd name="connsiteY6-410" fmla="*/ 584451 h 908205"/>
                <a:gd name="connsiteX7-411" fmla="*/ 3148403 w 3657072"/>
                <a:gd name="connsiteY7-412" fmla="*/ 71985 h 908205"/>
                <a:gd name="connsiteX8-413" fmla="*/ 978988 w 3657072"/>
                <a:gd name="connsiteY8-414" fmla="*/ 1647 h 908205"/>
                <a:gd name="connsiteX0-415" fmla="*/ 978988 w 3662142"/>
                <a:gd name="connsiteY0-416" fmla="*/ 1647 h 908205"/>
                <a:gd name="connsiteX1-417" fmla="*/ 24395 w 3662142"/>
                <a:gd name="connsiteY1-418" fmla="*/ 313146 h 908205"/>
                <a:gd name="connsiteX2-419" fmla="*/ 200706 w 3662142"/>
                <a:gd name="connsiteY2-420" fmla="*/ 793212 h 908205"/>
                <a:gd name="connsiteX3-421" fmla="*/ 905169 w 3662142"/>
                <a:gd name="connsiteY3-422" fmla="*/ 908205 h 908205"/>
                <a:gd name="connsiteX4-423" fmla="*/ 2572216 w 3662142"/>
                <a:gd name="connsiteY4-424" fmla="*/ 865805 h 908205"/>
                <a:gd name="connsiteX5-425" fmla="*/ 3309078 w 3662142"/>
                <a:gd name="connsiteY5-426" fmla="*/ 827866 h 908205"/>
                <a:gd name="connsiteX6-427" fmla="*/ 3651850 w 3662142"/>
                <a:gd name="connsiteY6-428" fmla="*/ 584451 h 908205"/>
                <a:gd name="connsiteX7-429" fmla="*/ 3148403 w 3662142"/>
                <a:gd name="connsiteY7-430" fmla="*/ 71985 h 908205"/>
                <a:gd name="connsiteX8-431" fmla="*/ 978988 w 3662142"/>
                <a:gd name="connsiteY8-432" fmla="*/ 1647 h 908205"/>
                <a:gd name="connsiteX0-433" fmla="*/ 978988 w 3662142"/>
                <a:gd name="connsiteY0-434" fmla="*/ 1647 h 908205"/>
                <a:gd name="connsiteX1-435" fmla="*/ 24395 w 3662142"/>
                <a:gd name="connsiteY1-436" fmla="*/ 313146 h 908205"/>
                <a:gd name="connsiteX2-437" fmla="*/ 200706 w 3662142"/>
                <a:gd name="connsiteY2-438" fmla="*/ 793212 h 908205"/>
                <a:gd name="connsiteX3-439" fmla="*/ 905169 w 3662142"/>
                <a:gd name="connsiteY3-440" fmla="*/ 908205 h 908205"/>
                <a:gd name="connsiteX4-441" fmla="*/ 2572216 w 3662142"/>
                <a:gd name="connsiteY4-442" fmla="*/ 865805 h 908205"/>
                <a:gd name="connsiteX5-443" fmla="*/ 3309078 w 3662142"/>
                <a:gd name="connsiteY5-444" fmla="*/ 827866 h 908205"/>
                <a:gd name="connsiteX6-445" fmla="*/ 3651850 w 3662142"/>
                <a:gd name="connsiteY6-446" fmla="*/ 584451 h 908205"/>
                <a:gd name="connsiteX7-447" fmla="*/ 3148403 w 3662142"/>
                <a:gd name="connsiteY7-448" fmla="*/ 71985 h 908205"/>
                <a:gd name="connsiteX8-449" fmla="*/ 978988 w 3662142"/>
                <a:gd name="connsiteY8-450" fmla="*/ 1647 h 908205"/>
                <a:gd name="connsiteX0-451" fmla="*/ 978988 w 3662142"/>
                <a:gd name="connsiteY0-452" fmla="*/ 1647 h 908205"/>
                <a:gd name="connsiteX1-453" fmla="*/ 24395 w 3662142"/>
                <a:gd name="connsiteY1-454" fmla="*/ 313146 h 908205"/>
                <a:gd name="connsiteX2-455" fmla="*/ 200706 w 3662142"/>
                <a:gd name="connsiteY2-456" fmla="*/ 793212 h 908205"/>
                <a:gd name="connsiteX3-457" fmla="*/ 905169 w 3662142"/>
                <a:gd name="connsiteY3-458" fmla="*/ 908205 h 908205"/>
                <a:gd name="connsiteX4-459" fmla="*/ 2572216 w 3662142"/>
                <a:gd name="connsiteY4-460" fmla="*/ 865805 h 908205"/>
                <a:gd name="connsiteX5-461" fmla="*/ 3228789 w 3662142"/>
                <a:gd name="connsiteY5-462" fmla="*/ 827866 h 908205"/>
                <a:gd name="connsiteX6-463" fmla="*/ 3651850 w 3662142"/>
                <a:gd name="connsiteY6-464" fmla="*/ 584451 h 908205"/>
                <a:gd name="connsiteX7-465" fmla="*/ 3148403 w 3662142"/>
                <a:gd name="connsiteY7-466" fmla="*/ 71985 h 908205"/>
                <a:gd name="connsiteX8-467" fmla="*/ 978988 w 3662142"/>
                <a:gd name="connsiteY8-468" fmla="*/ 1647 h 908205"/>
                <a:gd name="connsiteX0-469" fmla="*/ 978988 w 3662142"/>
                <a:gd name="connsiteY0-470" fmla="*/ 1647 h 908205"/>
                <a:gd name="connsiteX1-471" fmla="*/ 24395 w 3662142"/>
                <a:gd name="connsiteY1-472" fmla="*/ 313146 h 908205"/>
                <a:gd name="connsiteX2-473" fmla="*/ 200706 w 3662142"/>
                <a:gd name="connsiteY2-474" fmla="*/ 793212 h 908205"/>
                <a:gd name="connsiteX3-475" fmla="*/ 905169 w 3662142"/>
                <a:gd name="connsiteY3-476" fmla="*/ 908205 h 908205"/>
                <a:gd name="connsiteX4-477" fmla="*/ 2572216 w 3662142"/>
                <a:gd name="connsiteY4-478" fmla="*/ 865805 h 908205"/>
                <a:gd name="connsiteX5-479" fmla="*/ 3228789 w 3662142"/>
                <a:gd name="connsiteY5-480" fmla="*/ 827866 h 908205"/>
                <a:gd name="connsiteX6-481" fmla="*/ 3651850 w 3662142"/>
                <a:gd name="connsiteY6-482" fmla="*/ 584451 h 908205"/>
                <a:gd name="connsiteX7-483" fmla="*/ 3148403 w 3662142"/>
                <a:gd name="connsiteY7-484" fmla="*/ 71985 h 908205"/>
                <a:gd name="connsiteX8-485" fmla="*/ 978988 w 3662142"/>
                <a:gd name="connsiteY8-486" fmla="*/ 1647 h 908205"/>
                <a:gd name="connsiteX0-487" fmla="*/ 978988 w 3662142"/>
                <a:gd name="connsiteY0-488" fmla="*/ 1647 h 908205"/>
                <a:gd name="connsiteX1-489" fmla="*/ 24395 w 3662142"/>
                <a:gd name="connsiteY1-490" fmla="*/ 313146 h 908205"/>
                <a:gd name="connsiteX2-491" fmla="*/ 200706 w 3662142"/>
                <a:gd name="connsiteY2-492" fmla="*/ 793212 h 908205"/>
                <a:gd name="connsiteX3-493" fmla="*/ 905169 w 3662142"/>
                <a:gd name="connsiteY3-494" fmla="*/ 908205 h 908205"/>
                <a:gd name="connsiteX4-495" fmla="*/ 2572216 w 3662142"/>
                <a:gd name="connsiteY4-496" fmla="*/ 865805 h 908205"/>
                <a:gd name="connsiteX5-497" fmla="*/ 3228789 w 3662142"/>
                <a:gd name="connsiteY5-498" fmla="*/ 827866 h 908205"/>
                <a:gd name="connsiteX6-499" fmla="*/ 3651850 w 3662142"/>
                <a:gd name="connsiteY6-500" fmla="*/ 584451 h 908205"/>
                <a:gd name="connsiteX7-501" fmla="*/ 3148403 w 3662142"/>
                <a:gd name="connsiteY7-502" fmla="*/ 71985 h 908205"/>
                <a:gd name="connsiteX8-503" fmla="*/ 978988 w 3662142"/>
                <a:gd name="connsiteY8-504" fmla="*/ 1647 h 908205"/>
                <a:gd name="connsiteX0-505" fmla="*/ 978988 w 3657072"/>
                <a:gd name="connsiteY0-506" fmla="*/ 1647 h 908205"/>
                <a:gd name="connsiteX1-507" fmla="*/ 24395 w 3657072"/>
                <a:gd name="connsiteY1-508" fmla="*/ 313146 h 908205"/>
                <a:gd name="connsiteX2-509" fmla="*/ 200706 w 3657072"/>
                <a:gd name="connsiteY2-510" fmla="*/ 793212 h 908205"/>
                <a:gd name="connsiteX3-511" fmla="*/ 905169 w 3657072"/>
                <a:gd name="connsiteY3-512" fmla="*/ 908205 h 908205"/>
                <a:gd name="connsiteX4-513" fmla="*/ 2572216 w 3657072"/>
                <a:gd name="connsiteY4-514" fmla="*/ 865805 h 908205"/>
                <a:gd name="connsiteX5-515" fmla="*/ 3228789 w 3657072"/>
                <a:gd name="connsiteY5-516" fmla="*/ 827866 h 908205"/>
                <a:gd name="connsiteX6-517" fmla="*/ 3651850 w 3657072"/>
                <a:gd name="connsiteY6-518" fmla="*/ 584451 h 908205"/>
                <a:gd name="connsiteX7-519" fmla="*/ 3148403 w 3657072"/>
                <a:gd name="connsiteY7-520" fmla="*/ 71985 h 908205"/>
                <a:gd name="connsiteX8-521" fmla="*/ 978988 w 3657072"/>
                <a:gd name="connsiteY8-522" fmla="*/ 1647 h 908205"/>
                <a:gd name="connsiteX0-523" fmla="*/ 978988 w 3657072"/>
                <a:gd name="connsiteY0-524" fmla="*/ 1647 h 908205"/>
                <a:gd name="connsiteX1-525" fmla="*/ 24395 w 3657072"/>
                <a:gd name="connsiteY1-526" fmla="*/ 313146 h 908205"/>
                <a:gd name="connsiteX2-527" fmla="*/ 200706 w 3657072"/>
                <a:gd name="connsiteY2-528" fmla="*/ 793212 h 908205"/>
                <a:gd name="connsiteX3-529" fmla="*/ 905169 w 3657072"/>
                <a:gd name="connsiteY3-530" fmla="*/ 908205 h 908205"/>
                <a:gd name="connsiteX4-531" fmla="*/ 2576677 w 3657072"/>
                <a:gd name="connsiteY4-532" fmla="*/ 879187 h 908205"/>
                <a:gd name="connsiteX5-533" fmla="*/ 3228789 w 3657072"/>
                <a:gd name="connsiteY5-534" fmla="*/ 827866 h 908205"/>
                <a:gd name="connsiteX6-535" fmla="*/ 3651850 w 3657072"/>
                <a:gd name="connsiteY6-536" fmla="*/ 584451 h 908205"/>
                <a:gd name="connsiteX7-537" fmla="*/ 3148403 w 3657072"/>
                <a:gd name="connsiteY7-538" fmla="*/ 71985 h 908205"/>
                <a:gd name="connsiteX8-539" fmla="*/ 978988 w 3657072"/>
                <a:gd name="connsiteY8-540" fmla="*/ 1647 h 908205"/>
                <a:gd name="connsiteX0-541" fmla="*/ 978988 w 3657072"/>
                <a:gd name="connsiteY0-542" fmla="*/ 1647 h 908205"/>
                <a:gd name="connsiteX1-543" fmla="*/ 24395 w 3657072"/>
                <a:gd name="connsiteY1-544" fmla="*/ 313146 h 908205"/>
                <a:gd name="connsiteX2-545" fmla="*/ 200706 w 3657072"/>
                <a:gd name="connsiteY2-546" fmla="*/ 793212 h 908205"/>
                <a:gd name="connsiteX3-547" fmla="*/ 905169 w 3657072"/>
                <a:gd name="connsiteY3-548" fmla="*/ 908205 h 908205"/>
                <a:gd name="connsiteX4-549" fmla="*/ 2576677 w 3657072"/>
                <a:gd name="connsiteY4-550" fmla="*/ 879187 h 908205"/>
                <a:gd name="connsiteX5-551" fmla="*/ 3228789 w 3657072"/>
                <a:gd name="connsiteY5-552" fmla="*/ 827866 h 908205"/>
                <a:gd name="connsiteX6-553" fmla="*/ 3651850 w 3657072"/>
                <a:gd name="connsiteY6-554" fmla="*/ 584451 h 908205"/>
                <a:gd name="connsiteX7-555" fmla="*/ 3148403 w 3657072"/>
                <a:gd name="connsiteY7-556" fmla="*/ 71985 h 908205"/>
                <a:gd name="connsiteX8-557" fmla="*/ 978988 w 3657072"/>
                <a:gd name="connsiteY8-558" fmla="*/ 1647 h 908205"/>
                <a:gd name="connsiteX0-559" fmla="*/ 978988 w 3657072"/>
                <a:gd name="connsiteY0-560" fmla="*/ 1647 h 899284"/>
                <a:gd name="connsiteX1-561" fmla="*/ 24395 w 3657072"/>
                <a:gd name="connsiteY1-562" fmla="*/ 313146 h 899284"/>
                <a:gd name="connsiteX2-563" fmla="*/ 200706 w 3657072"/>
                <a:gd name="connsiteY2-564" fmla="*/ 793212 h 899284"/>
                <a:gd name="connsiteX3-565" fmla="*/ 1083588 w 3657072"/>
                <a:gd name="connsiteY3-566" fmla="*/ 899284 h 899284"/>
                <a:gd name="connsiteX4-567" fmla="*/ 2576677 w 3657072"/>
                <a:gd name="connsiteY4-568" fmla="*/ 879187 h 899284"/>
                <a:gd name="connsiteX5-569" fmla="*/ 3228789 w 3657072"/>
                <a:gd name="connsiteY5-570" fmla="*/ 827866 h 899284"/>
                <a:gd name="connsiteX6-571" fmla="*/ 3651850 w 3657072"/>
                <a:gd name="connsiteY6-572" fmla="*/ 584451 h 899284"/>
                <a:gd name="connsiteX7-573" fmla="*/ 3148403 w 3657072"/>
                <a:gd name="connsiteY7-574" fmla="*/ 71985 h 899284"/>
                <a:gd name="connsiteX8-575" fmla="*/ 978988 w 3657072"/>
                <a:gd name="connsiteY8-576" fmla="*/ 1647 h 899284"/>
                <a:gd name="connsiteX0-577" fmla="*/ 989969 w 3668053"/>
                <a:gd name="connsiteY0-578" fmla="*/ 1647 h 899284"/>
                <a:gd name="connsiteX1-579" fmla="*/ 35376 w 3668053"/>
                <a:gd name="connsiteY1-580" fmla="*/ 313146 h 899284"/>
                <a:gd name="connsiteX2-581" fmla="*/ 211687 w 3668053"/>
                <a:gd name="connsiteY2-582" fmla="*/ 793212 h 899284"/>
                <a:gd name="connsiteX3-583" fmla="*/ 1094569 w 3668053"/>
                <a:gd name="connsiteY3-584" fmla="*/ 899284 h 899284"/>
                <a:gd name="connsiteX4-585" fmla="*/ 2587658 w 3668053"/>
                <a:gd name="connsiteY4-586" fmla="*/ 879187 h 899284"/>
                <a:gd name="connsiteX5-587" fmla="*/ 3239770 w 3668053"/>
                <a:gd name="connsiteY5-588" fmla="*/ 827866 h 899284"/>
                <a:gd name="connsiteX6-589" fmla="*/ 3662831 w 3668053"/>
                <a:gd name="connsiteY6-590" fmla="*/ 584451 h 899284"/>
                <a:gd name="connsiteX7-591" fmla="*/ 3159384 w 3668053"/>
                <a:gd name="connsiteY7-592" fmla="*/ 71985 h 899284"/>
                <a:gd name="connsiteX8-593" fmla="*/ 989969 w 3668053"/>
                <a:gd name="connsiteY8-594" fmla="*/ 1647 h 899284"/>
                <a:gd name="connsiteX0-595" fmla="*/ 989969 w 3668053"/>
                <a:gd name="connsiteY0-596" fmla="*/ 1647 h 899284"/>
                <a:gd name="connsiteX1-597" fmla="*/ 35376 w 3668053"/>
                <a:gd name="connsiteY1-598" fmla="*/ 313146 h 899284"/>
                <a:gd name="connsiteX2-599" fmla="*/ 211687 w 3668053"/>
                <a:gd name="connsiteY2-600" fmla="*/ 793212 h 899284"/>
                <a:gd name="connsiteX3-601" fmla="*/ 1094569 w 3668053"/>
                <a:gd name="connsiteY3-602" fmla="*/ 899284 h 899284"/>
                <a:gd name="connsiteX4-603" fmla="*/ 2587658 w 3668053"/>
                <a:gd name="connsiteY4-604" fmla="*/ 879187 h 899284"/>
                <a:gd name="connsiteX5-605" fmla="*/ 3239770 w 3668053"/>
                <a:gd name="connsiteY5-606" fmla="*/ 827866 h 899284"/>
                <a:gd name="connsiteX6-607" fmla="*/ 3662831 w 3668053"/>
                <a:gd name="connsiteY6-608" fmla="*/ 584451 h 899284"/>
                <a:gd name="connsiteX7-609" fmla="*/ 3159384 w 3668053"/>
                <a:gd name="connsiteY7-610" fmla="*/ 71985 h 899284"/>
                <a:gd name="connsiteX8-611" fmla="*/ 989969 w 3668053"/>
                <a:gd name="connsiteY8-612" fmla="*/ 1647 h 899284"/>
                <a:gd name="connsiteX0-613" fmla="*/ 1019970 w 3668053"/>
                <a:gd name="connsiteY0-614" fmla="*/ 14003 h 890354"/>
                <a:gd name="connsiteX1-615" fmla="*/ 35376 w 3668053"/>
                <a:gd name="connsiteY1-616" fmla="*/ 304216 h 890354"/>
                <a:gd name="connsiteX2-617" fmla="*/ 211687 w 3668053"/>
                <a:gd name="connsiteY2-618" fmla="*/ 784282 h 890354"/>
                <a:gd name="connsiteX3-619" fmla="*/ 1094569 w 3668053"/>
                <a:gd name="connsiteY3-620" fmla="*/ 890354 h 890354"/>
                <a:gd name="connsiteX4-621" fmla="*/ 2587658 w 3668053"/>
                <a:gd name="connsiteY4-622" fmla="*/ 870257 h 890354"/>
                <a:gd name="connsiteX5-623" fmla="*/ 3239770 w 3668053"/>
                <a:gd name="connsiteY5-624" fmla="*/ 818936 h 890354"/>
                <a:gd name="connsiteX6-625" fmla="*/ 3662831 w 3668053"/>
                <a:gd name="connsiteY6-626" fmla="*/ 575521 h 890354"/>
                <a:gd name="connsiteX7-627" fmla="*/ 3159384 w 3668053"/>
                <a:gd name="connsiteY7-628" fmla="*/ 63055 h 890354"/>
                <a:gd name="connsiteX8-629" fmla="*/ 1019970 w 3668053"/>
                <a:gd name="connsiteY8-630" fmla="*/ 14003 h 890354"/>
                <a:gd name="connsiteX0-631" fmla="*/ 1019970 w 3668053"/>
                <a:gd name="connsiteY0-632" fmla="*/ 14003 h 870257"/>
                <a:gd name="connsiteX1-633" fmla="*/ 35376 w 3668053"/>
                <a:gd name="connsiteY1-634" fmla="*/ 304216 h 870257"/>
                <a:gd name="connsiteX2-635" fmla="*/ 211687 w 3668053"/>
                <a:gd name="connsiteY2-636" fmla="*/ 784282 h 870257"/>
                <a:gd name="connsiteX3-637" fmla="*/ 1129569 w 3668053"/>
                <a:gd name="connsiteY3-638" fmla="*/ 840687 h 870257"/>
                <a:gd name="connsiteX4-639" fmla="*/ 2587658 w 3668053"/>
                <a:gd name="connsiteY4-640" fmla="*/ 870257 h 870257"/>
                <a:gd name="connsiteX5-641" fmla="*/ 3239770 w 3668053"/>
                <a:gd name="connsiteY5-642" fmla="*/ 818936 h 870257"/>
                <a:gd name="connsiteX6-643" fmla="*/ 3662831 w 3668053"/>
                <a:gd name="connsiteY6-644" fmla="*/ 575521 h 870257"/>
                <a:gd name="connsiteX7-645" fmla="*/ 3159384 w 3668053"/>
                <a:gd name="connsiteY7-646" fmla="*/ 63055 h 870257"/>
                <a:gd name="connsiteX8-647" fmla="*/ 1019970 w 3668053"/>
                <a:gd name="connsiteY8-648" fmla="*/ 14003 h 8702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668053" h="870257">
                  <a:moveTo>
                    <a:pt x="1019970" y="14003"/>
                  </a:moveTo>
                  <a:cubicBezTo>
                    <a:pt x="166513" y="55389"/>
                    <a:pt x="112708" y="178081"/>
                    <a:pt x="35376" y="304216"/>
                  </a:cubicBezTo>
                  <a:cubicBezTo>
                    <a:pt x="-42642" y="529659"/>
                    <a:pt x="5060" y="681098"/>
                    <a:pt x="211687" y="784282"/>
                  </a:cubicBezTo>
                  <a:cubicBezTo>
                    <a:pt x="541389" y="901544"/>
                    <a:pt x="989906" y="836553"/>
                    <a:pt x="1129569" y="840687"/>
                  </a:cubicBezTo>
                  <a:lnTo>
                    <a:pt x="2587658" y="870257"/>
                  </a:lnTo>
                  <a:lnTo>
                    <a:pt x="3239770" y="818936"/>
                  </a:lnTo>
                  <a:cubicBezTo>
                    <a:pt x="3572590" y="800245"/>
                    <a:pt x="3646706" y="661119"/>
                    <a:pt x="3662831" y="575521"/>
                  </a:cubicBezTo>
                  <a:cubicBezTo>
                    <a:pt x="3719525" y="261963"/>
                    <a:pt x="3298950" y="91142"/>
                    <a:pt x="3159384" y="63055"/>
                  </a:cubicBezTo>
                  <a:cubicBezTo>
                    <a:pt x="1761226" y="-58521"/>
                    <a:pt x="1766897" y="37449"/>
                    <a:pt x="1019970" y="14003"/>
                  </a:cubicBezTo>
                  <a:close/>
                </a:path>
              </a:pathLst>
            </a:custGeom>
            <a:solidFill>
              <a:srgbClr val="1754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a:latin typeface="Times New Roman" panose="02020603050405020304" pitchFamily="18" charset="0"/>
                <a:cs typeface="Times New Roman" panose="02020603050405020304" pitchFamily="18" charset="0"/>
              </a:endParaRPr>
            </a:p>
          </p:txBody>
        </p:sp>
        <p:sp>
          <p:nvSpPr>
            <p:cNvPr id="15" name="矩形 50"/>
            <p:cNvSpPr/>
            <p:nvPr/>
          </p:nvSpPr>
          <p:spPr>
            <a:xfrm>
              <a:off x="5656266" y="3291402"/>
              <a:ext cx="2646878" cy="923330"/>
            </a:xfrm>
            <a:prstGeom prst="rect">
              <a:avLst/>
            </a:prstGeom>
          </p:spPr>
          <p:txBody>
            <a:bodyPr wrap="none">
              <a:spAutoFit/>
            </a:bodyPr>
            <a:lstStyle/>
            <a:p>
              <a:r>
                <a:rPr lang="en-US" altLang="zh-CN" sz="540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rPr>
                <a:t>2/9/1945</a:t>
              </a:r>
              <a:endParaRPr lang="zh-CN" altLang="en-US" sz="5400" dirty="0">
                <a:solidFill>
                  <a:schemeClr val="bg1"/>
                </a:solidFill>
                <a:latin typeface="Times New Roman" panose="02020603050405020304" pitchFamily="18" charset="0"/>
                <a:ea typeface="迷你简少儿" panose="03000509000000000000" pitchFamily="65" charset="-122"/>
                <a:cs typeface="Times New Roman" panose="02020603050405020304" pitchFamily="18" charset="0"/>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510" y="1994107"/>
            <a:ext cx="4236092" cy="31578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par>
                                <p:cTn id="53" presetID="53" presetClass="entr" presetSubtype="16"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10"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left)">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8" grpId="0"/>
      <p:bldP spid="4"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Rounded Corners 23"/>
          <p:cNvSpPr/>
          <p:nvPr/>
        </p:nvSpPr>
        <p:spPr>
          <a:xfrm>
            <a:off x="1868556" y="5738191"/>
            <a:ext cx="516835" cy="755374"/>
          </a:xfrm>
          <a:prstGeom prst="round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63371B"/>
                </a:solidFill>
                <a:latin typeface="VNI Aptima" pitchFamily="2" charset="0"/>
              </a:rPr>
              <a:t>1</a:t>
            </a:r>
          </a:p>
        </p:txBody>
      </p:sp>
      <p:sp>
        <p:nvSpPr>
          <p:cNvPr id="5" name="Rectangle 4"/>
          <p:cNvSpPr/>
          <p:nvPr/>
        </p:nvSpPr>
        <p:spPr>
          <a:xfrm>
            <a:off x="7063409" y="3644348"/>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6</a:t>
            </a:r>
          </a:p>
        </p:txBody>
      </p:sp>
      <p:sp>
        <p:nvSpPr>
          <p:cNvPr id="6" name="Rectangle 5"/>
          <p:cNvSpPr/>
          <p:nvPr/>
        </p:nvSpPr>
        <p:spPr>
          <a:xfrm>
            <a:off x="4976191" y="3505200"/>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7</a:t>
            </a:r>
          </a:p>
        </p:txBody>
      </p:sp>
      <p:sp>
        <p:nvSpPr>
          <p:cNvPr id="7" name="Rectangle 6"/>
          <p:cNvSpPr/>
          <p:nvPr/>
        </p:nvSpPr>
        <p:spPr>
          <a:xfrm>
            <a:off x="5459895" y="5380383"/>
            <a:ext cx="596348"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8</a:t>
            </a:r>
          </a:p>
        </p:txBody>
      </p:sp>
      <p:sp>
        <p:nvSpPr>
          <p:cNvPr id="8" name="Rectangle 7"/>
          <p:cNvSpPr/>
          <p:nvPr/>
        </p:nvSpPr>
        <p:spPr>
          <a:xfrm>
            <a:off x="7991059" y="5161723"/>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9</a:t>
            </a:r>
          </a:p>
        </p:txBody>
      </p:sp>
      <p:sp>
        <p:nvSpPr>
          <p:cNvPr id="9" name="Rectangle 8"/>
          <p:cNvSpPr/>
          <p:nvPr/>
        </p:nvSpPr>
        <p:spPr>
          <a:xfrm>
            <a:off x="9682385" y="3048001"/>
            <a:ext cx="742123" cy="636104"/>
          </a:xfrm>
          <a:prstGeom prst="rect">
            <a:avLst/>
          </a:prstGeom>
          <a:solidFill>
            <a:srgbClr val="75B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63371B"/>
                </a:solidFill>
                <a:latin typeface="Times New Roman" panose="02020603050405020304" pitchFamily="18" charset="0"/>
                <a:cs typeface="Times New Roman" panose="02020603050405020304" pitchFamily="18" charset="0"/>
              </a:rPr>
              <a:t>10</a:t>
            </a:r>
          </a:p>
        </p:txBody>
      </p:sp>
      <p:grpSp>
        <p:nvGrpSpPr>
          <p:cNvPr id="16" name="Group 15"/>
          <p:cNvGrpSpPr/>
          <p:nvPr/>
        </p:nvGrpSpPr>
        <p:grpSpPr>
          <a:xfrm>
            <a:off x="1186069" y="1881808"/>
            <a:ext cx="10369826" cy="3617844"/>
            <a:chOff x="1186069" y="1881808"/>
            <a:chExt cx="10369826" cy="3617844"/>
          </a:xfrm>
        </p:grpSpPr>
        <p:sp>
          <p:nvSpPr>
            <p:cNvPr id="3" name="Rectangle: Rounded Corners 2"/>
            <p:cNvSpPr/>
            <p:nvPr/>
          </p:nvSpPr>
          <p:spPr>
            <a:xfrm>
              <a:off x="1186069" y="1881808"/>
              <a:ext cx="10369826" cy="36178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p:cNvSpPr/>
            <p:nvPr/>
          </p:nvSpPr>
          <p:spPr>
            <a:xfrm>
              <a:off x="1285462" y="1987824"/>
              <a:ext cx="10151164" cy="3394347"/>
            </a:xfrm>
            <a:prstGeom prst="roundRect">
              <a:avLst/>
            </a:prstGeom>
            <a:noFill/>
            <a:ln w="38100">
              <a:solidFill>
                <a:srgbClr val="985C0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0" b="90000" l="2101" r="94958"/>
                    </a14:imgEffect>
                  </a14:imgLayer>
                </a14:imgProps>
              </a:ext>
              <a:ext uri="{28A0092B-C50C-407E-A947-70E740481C1C}">
                <a14:useLocalDpi xmlns:a14="http://schemas.microsoft.com/office/drawing/2010/main" val="0"/>
              </a:ext>
            </a:extLst>
          </a:blip>
          <a:srcRect b="42404"/>
          <a:stretch>
            <a:fillRect/>
          </a:stretch>
        </p:blipFill>
        <p:spPr>
          <a:xfrm>
            <a:off x="690752" y="-64882"/>
            <a:ext cx="5097265" cy="2568956"/>
          </a:xfrm>
          <a:prstGeom prst="rect">
            <a:avLst/>
          </a:prstGeom>
        </p:spPr>
      </p:pic>
      <p:pic>
        <p:nvPicPr>
          <p:cNvPr id="11" name="Picture 10"/>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56625" y1="17000" x2="55125" y2="23333"/>
                        <a14:foregroundMark x1="62625" y1="21333" x2="57625" y2="25667"/>
                        <a14:foregroundMark x1="65375" y1="28000" x2="60375" y2="28333"/>
                        <a14:foregroundMark x1="69125" y1="39833" x2="69125" y2="44000"/>
                        <a14:foregroundMark x1="31500" y1="62000" x2="31625" y2="65167"/>
                        <a14:foregroundMark x1="36500" y1="67333" x2="37250" y2="67333"/>
                        <a14:foregroundMark x1="31500" y1="50667" x2="31375" y2="51000"/>
                        <a14:foregroundMark x1="28250" y1="56000" x2="28750" y2="56833"/>
                        <a14:foregroundMark x1="37875" y1="23833" x2="37625" y2="27333"/>
                        <a14:foregroundMark x1="44750" y1="25000" x2="45125" y2="25667"/>
                        <a14:foregroundMark x1="41125" y1="19833" x2="41500" y2="19500"/>
                        <a14:foregroundMark x1="68750" y1="53333" x2="69625" y2="53000"/>
                        <a14:foregroundMark x1="65875" y1="36500" x2="66000" y2="35500"/>
                        <a14:foregroundMark x1="61000" y1="71667" x2="61500" y2="71500"/>
                      </a14:backgroundRemoval>
                    </a14:imgEffect>
                  </a14:imgLayer>
                </a14:imgProps>
              </a:ext>
            </a:extLst>
          </a:blip>
          <a:srcRect l="22923" t="12962" r="19251" b="15248"/>
          <a:stretch>
            <a:fillRect/>
          </a:stretch>
        </p:blipFill>
        <p:spPr>
          <a:xfrm>
            <a:off x="8993185" y="-198954"/>
            <a:ext cx="2932079" cy="2730120"/>
          </a:xfrm>
          <a:prstGeom prst="rect">
            <a:avLst/>
          </a:prstGeom>
        </p:spPr>
      </p:pic>
      <p:pic>
        <p:nvPicPr>
          <p:cNvPr id="26" name="Picture 25"/>
          <p:cNvPicPr>
            <a:picLocks noChangeAspect="1"/>
          </p:cNvPicPr>
          <p:nvPr/>
        </p:nvPicPr>
        <p:blipFill rotWithShape="1">
          <a:blip r:embed="rId8">
            <a:extLst>
              <a:ext uri="{BEBA8EAE-BF5A-486C-A8C5-ECC9F3942E4B}">
                <a14:imgProps xmlns:a14="http://schemas.microsoft.com/office/drawing/2010/main">
                  <a14:imgLayer r:embed="rId9">
                    <a14:imgEffect>
                      <a14:backgroundRemoval t="2803" b="27395" l="56679" r="68500">
                        <a14:foregroundMark x1="61835" y1="19294" x2="64811" y2="18948"/>
                        <a14:foregroundMark x1="65195" y1="18948" x2="65167" y2="19735"/>
                        <a14:foregroundMark x1="64879" y1="18814" x2="65236" y2="19639"/>
                      </a14:backgroundRemoval>
                    </a14:imgEffect>
                  </a14:imgLayer>
                </a14:imgProps>
              </a:ext>
            </a:extLst>
          </a:blip>
          <a:srcRect l="55300" r="30701" b="71754"/>
          <a:stretch>
            <a:fillRect/>
          </a:stretch>
        </p:blipFill>
        <p:spPr>
          <a:xfrm flipH="1">
            <a:off x="44675" y="3048001"/>
            <a:ext cx="2604051" cy="3753265"/>
          </a:xfrm>
          <a:prstGeom prst="rect">
            <a:avLst/>
          </a:prstGeom>
        </p:spPr>
      </p:pic>
      <p:pic>
        <p:nvPicPr>
          <p:cNvPr id="17" name="Picture 16"/>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9646" y="115996"/>
            <a:ext cx="1122485" cy="1122485"/>
          </a:xfrm>
          <a:prstGeom prst="rect">
            <a:avLst/>
          </a:prstGeom>
        </p:spPr>
      </p:pic>
      <p:pic>
        <p:nvPicPr>
          <p:cNvPr id="2" name="Picture 1"/>
          <p:cNvPicPr>
            <a:picLocks noChangeAspect="1"/>
          </p:cNvPicPr>
          <p:nvPr/>
        </p:nvPicPr>
        <p:blipFill>
          <a:blip r:embed="rId12"/>
          <a:stretch>
            <a:fillRect/>
          </a:stretch>
        </p:blipFill>
        <p:spPr>
          <a:xfrm>
            <a:off x="2126973" y="2550939"/>
            <a:ext cx="9089924" cy="2438611"/>
          </a:xfrm>
          <a:prstGeom prst="rect">
            <a:avLst/>
          </a:prstGeom>
        </p:spPr>
      </p:pic>
      <p:pic>
        <p:nvPicPr>
          <p:cNvPr id="15" name="Picture 14"/>
          <p:cNvPicPr>
            <a:picLocks noChangeAspect="1"/>
          </p:cNvPicPr>
          <p:nvPr/>
        </p:nvPicPr>
        <p:blipFill>
          <a:blip r:embed="rId13"/>
          <a:stretch>
            <a:fillRect/>
          </a:stretch>
        </p:blipFill>
        <p:spPr>
          <a:xfrm>
            <a:off x="1617707" y="1339000"/>
            <a:ext cx="3243353" cy="11827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100" fill="hold"/>
                                        <p:tgtEl>
                                          <p:spTgt spid="16"/>
                                        </p:tgtEl>
                                        <p:attrNameLst>
                                          <p:attrName>ppt_w</p:attrName>
                                        </p:attrNameLst>
                                      </p:cBhvr>
                                      <p:tavLst>
                                        <p:tav tm="0">
                                          <p:val>
                                            <p:fltVal val="0"/>
                                          </p:val>
                                        </p:tav>
                                        <p:tav tm="100000">
                                          <p:val>
                                            <p:strVal val="#ppt_w"/>
                                          </p:val>
                                        </p:tav>
                                      </p:tavLst>
                                    </p:anim>
                                    <p:anim calcmode="lin" valueType="num">
                                      <p:cBhvr>
                                        <p:cTn id="8" dur="1100" fill="hold"/>
                                        <p:tgtEl>
                                          <p:spTgt spid="16"/>
                                        </p:tgtEl>
                                        <p:attrNameLst>
                                          <p:attrName>ppt_h</p:attrName>
                                        </p:attrNameLst>
                                      </p:cBhvr>
                                      <p:tavLst>
                                        <p:tav tm="0">
                                          <p:val>
                                            <p:fltVal val="0"/>
                                          </p:val>
                                        </p:tav>
                                        <p:tav tm="100000">
                                          <p:val>
                                            <p:strVal val="#ppt_h"/>
                                          </p:val>
                                        </p:tav>
                                      </p:tavLst>
                                    </p:anim>
                                    <p:anim calcmode="lin" valueType="num">
                                      <p:cBhvr>
                                        <p:cTn id="9" dur="1100" fill="hold"/>
                                        <p:tgtEl>
                                          <p:spTgt spid="16"/>
                                        </p:tgtEl>
                                        <p:attrNameLst>
                                          <p:attrName>style.rotation</p:attrName>
                                        </p:attrNameLst>
                                      </p:cBhvr>
                                      <p:tavLst>
                                        <p:tav tm="0">
                                          <p:val>
                                            <p:fltVal val="90"/>
                                          </p:val>
                                        </p:tav>
                                        <p:tav tm="100000">
                                          <p:val>
                                            <p:fltVal val="0"/>
                                          </p:val>
                                        </p:tav>
                                      </p:tavLst>
                                    </p:anim>
                                    <p:animEffect transition="in" filter="fade">
                                      <p:cBhvr>
                                        <p:cTn id="10" dur="1100"/>
                                        <p:tgtEl>
                                          <p:spTgt spid="16"/>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100" fill="hold"/>
                                        <p:tgtEl>
                                          <p:spTgt spid="11"/>
                                        </p:tgtEl>
                                        <p:attrNameLst>
                                          <p:attrName>ppt_w</p:attrName>
                                        </p:attrNameLst>
                                      </p:cBhvr>
                                      <p:tavLst>
                                        <p:tav tm="0">
                                          <p:val>
                                            <p:fltVal val="0"/>
                                          </p:val>
                                        </p:tav>
                                        <p:tav tm="100000">
                                          <p:val>
                                            <p:strVal val="#ppt_w"/>
                                          </p:val>
                                        </p:tav>
                                      </p:tavLst>
                                    </p:anim>
                                    <p:anim calcmode="lin" valueType="num">
                                      <p:cBhvr>
                                        <p:cTn id="14" dur="1100" fill="hold"/>
                                        <p:tgtEl>
                                          <p:spTgt spid="11"/>
                                        </p:tgtEl>
                                        <p:attrNameLst>
                                          <p:attrName>ppt_h</p:attrName>
                                        </p:attrNameLst>
                                      </p:cBhvr>
                                      <p:tavLst>
                                        <p:tav tm="0">
                                          <p:val>
                                            <p:fltVal val="0"/>
                                          </p:val>
                                        </p:tav>
                                        <p:tav tm="100000">
                                          <p:val>
                                            <p:strVal val="#ppt_h"/>
                                          </p:val>
                                        </p:tav>
                                      </p:tavLst>
                                    </p:anim>
                                    <p:anim calcmode="lin" valueType="num">
                                      <p:cBhvr>
                                        <p:cTn id="15" dur="1100" fill="hold"/>
                                        <p:tgtEl>
                                          <p:spTgt spid="11"/>
                                        </p:tgtEl>
                                        <p:attrNameLst>
                                          <p:attrName>style.rotation</p:attrName>
                                        </p:attrNameLst>
                                      </p:cBhvr>
                                      <p:tavLst>
                                        <p:tav tm="0">
                                          <p:val>
                                            <p:fltVal val="90"/>
                                          </p:val>
                                        </p:tav>
                                        <p:tav tm="100000">
                                          <p:val>
                                            <p:fltVal val="0"/>
                                          </p:val>
                                        </p:tav>
                                      </p:tavLst>
                                    </p:anim>
                                    <p:animEffect transition="in" filter="fade">
                                      <p:cBhvr>
                                        <p:cTn id="16" dur="1100"/>
                                        <p:tgtEl>
                                          <p:spTgt spid="11"/>
                                        </p:tgtEl>
                                      </p:cBhvr>
                                    </p:animEffect>
                                  </p:childTnLst>
                                </p:cTn>
                              </p:par>
                              <p:par>
                                <p:cTn id="17" presetID="3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1100" fill="hold"/>
                                        <p:tgtEl>
                                          <p:spTgt spid="26"/>
                                        </p:tgtEl>
                                        <p:attrNameLst>
                                          <p:attrName>ppt_w</p:attrName>
                                        </p:attrNameLst>
                                      </p:cBhvr>
                                      <p:tavLst>
                                        <p:tav tm="0">
                                          <p:val>
                                            <p:fltVal val="0"/>
                                          </p:val>
                                        </p:tav>
                                        <p:tav tm="100000">
                                          <p:val>
                                            <p:strVal val="#ppt_w"/>
                                          </p:val>
                                        </p:tav>
                                      </p:tavLst>
                                    </p:anim>
                                    <p:anim calcmode="lin" valueType="num">
                                      <p:cBhvr>
                                        <p:cTn id="20" dur="1100" fill="hold"/>
                                        <p:tgtEl>
                                          <p:spTgt spid="26"/>
                                        </p:tgtEl>
                                        <p:attrNameLst>
                                          <p:attrName>ppt_h</p:attrName>
                                        </p:attrNameLst>
                                      </p:cBhvr>
                                      <p:tavLst>
                                        <p:tav tm="0">
                                          <p:val>
                                            <p:fltVal val="0"/>
                                          </p:val>
                                        </p:tav>
                                        <p:tav tm="100000">
                                          <p:val>
                                            <p:strVal val="#ppt_h"/>
                                          </p:val>
                                        </p:tav>
                                      </p:tavLst>
                                    </p:anim>
                                    <p:anim calcmode="lin" valueType="num">
                                      <p:cBhvr>
                                        <p:cTn id="21" dur="1100" fill="hold"/>
                                        <p:tgtEl>
                                          <p:spTgt spid="26"/>
                                        </p:tgtEl>
                                        <p:attrNameLst>
                                          <p:attrName>style.rotation</p:attrName>
                                        </p:attrNameLst>
                                      </p:cBhvr>
                                      <p:tavLst>
                                        <p:tav tm="0">
                                          <p:val>
                                            <p:fltVal val="90"/>
                                          </p:val>
                                        </p:tav>
                                        <p:tav tm="100000">
                                          <p:val>
                                            <p:fltVal val="0"/>
                                          </p:val>
                                        </p:tav>
                                      </p:tavLst>
                                    </p:anim>
                                    <p:animEffect transition="in" filter="fade">
                                      <p:cBhvr>
                                        <p:cTn id="22" dur="11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948</Words>
  <Application>Microsoft Office PowerPoint</Application>
  <PresentationFormat>Widescreen</PresentationFormat>
  <Paragraphs>178</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SimSun</vt:lpstr>
      <vt:lpstr>Arial</vt:lpstr>
      <vt:lpstr>Calibri</vt:lpstr>
      <vt:lpstr>Calibri Light</vt:lpstr>
      <vt:lpstr>等线</vt:lpstr>
      <vt:lpstr>Times New Roman</vt:lpstr>
      <vt:lpstr>VNI Aptima</vt:lpstr>
      <vt:lpstr>VNI-Avo</vt:lpstr>
      <vt:lpstr>迷你简少儿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36</cp:revision>
  <dcterms:created xsi:type="dcterms:W3CDTF">2021-12-24T13:38:00Z</dcterms:created>
  <dcterms:modified xsi:type="dcterms:W3CDTF">2024-01-20T15:22:55Z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F8B4283D0DCB48A1AC1EFA437CDBCD6F</vt:lpwstr>
  </property>
  <property fmtid="{D5CDD505-2E9C-101B-9397-08002B2CF9AE}" pid="3" name="KSOProductBuildVer">
    <vt:lpwstr>1033-11.2.0.11440</vt:lpwstr>
  </property>
</Properties>
</file>