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5" r:id="rId3"/>
  </p:sldMasterIdLst>
  <p:notesMasterIdLst>
    <p:notesMasterId r:id="rId18"/>
  </p:notesMasterIdLst>
  <p:sldIdLst>
    <p:sldId id="2686" r:id="rId4"/>
    <p:sldId id="2682" r:id="rId5"/>
    <p:sldId id="2649" r:id="rId6"/>
    <p:sldId id="2670" r:id="rId7"/>
    <p:sldId id="2671" r:id="rId8"/>
    <p:sldId id="2673" r:id="rId9"/>
    <p:sldId id="2683" r:id="rId10"/>
    <p:sldId id="2684" r:id="rId11"/>
    <p:sldId id="2674" r:id="rId12"/>
    <p:sldId id="2675" r:id="rId13"/>
    <p:sldId id="2676" r:id="rId14"/>
    <p:sldId id="2663" r:id="rId15"/>
    <p:sldId id="2667" r:id="rId16"/>
    <p:sldId id="26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17/01/2024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17/01/2024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50" indent="0" algn="ctr">
              <a:buNone/>
              <a:defRPr/>
            </a:lvl2pPr>
            <a:lvl3pPr marL="1088299" indent="0" algn="ctr">
              <a:buNone/>
              <a:defRPr/>
            </a:lvl3pPr>
            <a:lvl4pPr marL="1632450" indent="0" algn="ctr">
              <a:buNone/>
              <a:defRPr/>
            </a:lvl4pPr>
            <a:lvl5pPr marL="2176598" indent="0" algn="ctr">
              <a:buNone/>
              <a:defRPr/>
            </a:lvl5pPr>
            <a:lvl6pPr marL="2720749" indent="0" algn="ctr">
              <a:buNone/>
              <a:defRPr/>
            </a:lvl6pPr>
            <a:lvl7pPr marL="3264897" indent="0" algn="ctr">
              <a:buNone/>
              <a:defRPr/>
            </a:lvl7pPr>
            <a:lvl8pPr marL="3809047" indent="0" algn="ctr">
              <a:buNone/>
              <a:defRPr/>
            </a:lvl8pPr>
            <a:lvl9pPr marL="4353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40CB-7AE9-4E7C-9920-EDC27D67D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84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9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50" indent="0">
              <a:buNone/>
              <a:defRPr sz="2200"/>
            </a:lvl2pPr>
            <a:lvl3pPr marL="1088299" indent="0">
              <a:buNone/>
              <a:defRPr sz="1900"/>
            </a:lvl3pPr>
            <a:lvl4pPr marL="1632450" indent="0">
              <a:buNone/>
              <a:defRPr sz="1700"/>
            </a:lvl4pPr>
            <a:lvl5pPr marL="2176598" indent="0">
              <a:buNone/>
              <a:defRPr sz="1700"/>
            </a:lvl5pPr>
            <a:lvl6pPr marL="2720749" indent="0">
              <a:buNone/>
              <a:defRPr sz="1700"/>
            </a:lvl6pPr>
            <a:lvl7pPr marL="3264897" indent="0">
              <a:buNone/>
              <a:defRPr sz="1700"/>
            </a:lvl7pPr>
            <a:lvl8pPr marL="3809047" indent="0">
              <a:buNone/>
              <a:defRPr sz="1700"/>
            </a:lvl8pPr>
            <a:lvl9pPr marL="435319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7DBB-253E-4A2C-B457-F0CC8A0C0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6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B64B-6F38-4E6F-8FB2-DCBEB6D19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8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3251-B9BC-44CE-8F85-8EC7B523C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07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6A55-02BF-49B2-A463-53D580C80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D60-F54C-4B20-86EC-FB0266B02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91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C553-DA46-4640-B72D-148485BAF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1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50" indent="0">
              <a:buNone/>
              <a:defRPr sz="3300"/>
            </a:lvl2pPr>
            <a:lvl3pPr marL="1088299" indent="0">
              <a:buNone/>
              <a:defRPr sz="2900"/>
            </a:lvl3pPr>
            <a:lvl4pPr marL="1632450" indent="0">
              <a:buNone/>
              <a:defRPr sz="2400"/>
            </a:lvl4pPr>
            <a:lvl5pPr marL="2176598" indent="0">
              <a:buNone/>
              <a:defRPr sz="2400"/>
            </a:lvl5pPr>
            <a:lvl6pPr marL="2720749" indent="0">
              <a:buNone/>
              <a:defRPr sz="2400"/>
            </a:lvl6pPr>
            <a:lvl7pPr marL="3264897" indent="0">
              <a:buNone/>
              <a:defRPr sz="2400"/>
            </a:lvl7pPr>
            <a:lvl8pPr marL="3809047" indent="0">
              <a:buNone/>
              <a:defRPr sz="2400"/>
            </a:lvl8pPr>
            <a:lvl9pPr marL="4353198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E6E4-4639-41EE-8933-E3F830C50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69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84AE-5BD0-430C-976F-B71476154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83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E6B2-15AC-4E80-AD4E-6CDD36C96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13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D70D-5143-4FAD-9148-2A096ECF0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9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6" y="1600730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6" y="6245490"/>
            <a:ext cx="3860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fld id="{63241CD8-2555-4954-9E10-B1AAC24860C0}" type="slidenum">
              <a:rPr lang="en-US" smtClean="0">
                <a:solidFill>
                  <a:srgbClr val="000000"/>
                </a:solidFill>
              </a:rPr>
              <a:pPr defTabSz="6094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9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41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88299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324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7659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7377" indent="-407377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32" indent="-339922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687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297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8229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824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72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12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7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4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9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4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3"/>
            <a:ext cx="4927600" cy="399521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5"/>
            <a:ext cx="5588000" cy="521229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 TIẾNG VIỆT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3" y="3429000"/>
            <a:ext cx="2133865" cy="381000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7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 G</a:t>
            </a:r>
            <a:endParaRPr lang="en-US" sz="57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7" y="4419869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Xếp các câu dưới đây vào kiểu câu thích hợp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=""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=""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=""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=""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=""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=""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=""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=""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=""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=""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=""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=""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=""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=""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=""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=""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=""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=""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=""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=""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=""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=""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=""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=""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=""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=""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=""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=""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=""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=""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7" y="979467"/>
            <a:ext cx="4316343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26" y="2217751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=""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=""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úc Ca Bốn Mùa">
            <a:hlinkClick r:id="" action="ppaction://media"/>
            <a:extLst>
              <a:ext uri="{FF2B5EF4-FFF2-40B4-BE49-F238E27FC236}">
                <a16:creationId xmlns="" xmlns:a16="http://schemas.microsoft.com/office/drawing/2014/main" id="{7DB482AF-2D2E-4D9E-A440-222FCC7F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=""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=""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=""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=""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=""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=""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=""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=""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=""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=""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=""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1961347"/>
            <a:ext cx="4200520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612" y="633412"/>
            <a:ext cx="532447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80DDBF-91F4-41B9-AED4-655FB559ABB6}"/>
              </a:ext>
            </a:extLst>
          </p:cNvPr>
          <p:cNvSpPr txBox="1"/>
          <p:nvPr/>
        </p:nvSpPr>
        <p:spPr>
          <a:xfrm>
            <a:off x="4191000" y="33432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=""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553276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=""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=""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=""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=""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 Ghép thẻ chữ để gọi tên các loại mưa và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gió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Times New Roman" pitchFamily="18" charset="0"/>
                <a:ea typeface="Yusei Magic"/>
                <a:cs typeface="Times New Roman" pitchFamily="18" charset="0"/>
                <a:sym typeface="Yusei Magic"/>
              </a:rPr>
              <a:t>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Times New Roman" pitchFamily="18" charset="0"/>
              <a:ea typeface="Yusei Magic"/>
              <a:cs typeface="Times New Roman" pitchFamily="18" charset="0"/>
              <a:sym typeface="Yusei Magic"/>
            </a:endParaRPr>
          </a:p>
        </p:txBody>
      </p:sp>
      <p:grpSp>
        <p:nvGrpSpPr>
          <p:cNvPr id="39" name="Google Shape;7228;p49">
            <a:extLst>
              <a:ext uri="{FF2B5EF4-FFF2-40B4-BE49-F238E27FC236}">
                <a16:creationId xmlns=""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=""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=""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=""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=""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=""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="" xmlns:a16="http://schemas.microsoft.com/office/drawing/2014/main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F0E0C63-AE99-4CBD-B2CF-80BF70387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195</Words>
  <Application>Microsoft Office PowerPoint</Application>
  <PresentationFormat>Custom</PresentationFormat>
  <Paragraphs>49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Summer Activities for Pre-K by Slidesgo</vt:lpstr>
      <vt:lpstr>Weltkindertag! by Slidego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PHONG VU</cp:lastModifiedBy>
  <cp:revision>21</cp:revision>
  <dcterms:created xsi:type="dcterms:W3CDTF">2022-10-09T07:44:02Z</dcterms:created>
  <dcterms:modified xsi:type="dcterms:W3CDTF">2024-01-17T03:06:51Z</dcterms:modified>
</cp:coreProperties>
</file>