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92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956799" y="2191642"/>
            <a:ext cx="4596643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22" grpId="0" animBg="1"/>
      <p:bldP spid="25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1" grpId="0" animBg="1"/>
      <p:bldP spid="12" grpId="0" animBg="1"/>
      <p:bldP spid="13" grpId="0" animBg="1"/>
      <p:bldP spid="16" grpId="0" build="p"/>
      <p:bldP spid="17" grpId="0" build="p"/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231</Words>
  <Application>Microsoft Office PowerPoint</Application>
  <PresentationFormat>Màn hình rộng</PresentationFormat>
  <Paragraphs>36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Cambria Math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139</cp:revision>
  <dcterms:created xsi:type="dcterms:W3CDTF">2021-06-02T01:34:28Z</dcterms:created>
  <dcterms:modified xsi:type="dcterms:W3CDTF">2024-01-09T10:37:32Z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2024-01-09T10:37:17Z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9f759683-fa74-42e3-b1d3-d6907ac9d3cb</vt:lpwstr>
  </property>
  <property fmtid="{D5CDD505-2E9C-101B-9397-08002B2CF9AE}" pid="8" name="MSIP_Label_defa4170-0d19-0005-0004-bc88714345d2_ContentBits">
    <vt:lpwstr>0</vt:lpwstr>
  </property>
</Properties>
</file>