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9" r:id="rId3"/>
    <p:sldId id="301" r:id="rId4"/>
    <p:sldId id="306" r:id="rId5"/>
    <p:sldId id="302" r:id="rId6"/>
    <p:sldId id="305" r:id="rId7"/>
    <p:sldId id="303" r:id="rId8"/>
    <p:sldId id="304" r:id="rId9"/>
    <p:sldId id="307" r:id="rId10"/>
    <p:sldId id="308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804835" y="2356459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-2" y="4937760"/>
            <a:ext cx="12192001" cy="1920240"/>
            <a:chOff x="0" y="4095750"/>
            <a:chExt cx="9231630" cy="104775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5750"/>
              <a:ext cx="242697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730" y="4095750"/>
              <a:ext cx="22479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17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4" y="314597"/>
            <a:ext cx="11589051" cy="599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11" y="1109256"/>
            <a:ext cx="8128247" cy="1620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0" y="2847705"/>
            <a:ext cx="8660403" cy="3207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4067" y="101781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7" name="Rectangle 6"/>
          <p:cNvSpPr/>
          <p:nvPr/>
        </p:nvSpPr>
        <p:spPr>
          <a:xfrm>
            <a:off x="8141336" y="1927190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8" name="Rectangle 7"/>
          <p:cNvSpPr/>
          <p:nvPr/>
        </p:nvSpPr>
        <p:spPr>
          <a:xfrm>
            <a:off x="8784592" y="2730138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9" name="Rectangle 8"/>
          <p:cNvSpPr/>
          <p:nvPr/>
        </p:nvSpPr>
        <p:spPr>
          <a:xfrm>
            <a:off x="8738873" y="351943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10" name="Rectangle 9"/>
          <p:cNvSpPr/>
          <p:nvPr/>
        </p:nvSpPr>
        <p:spPr>
          <a:xfrm>
            <a:off x="7804878" y="441574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11" name="Rectangle 10"/>
          <p:cNvSpPr/>
          <p:nvPr/>
        </p:nvSpPr>
        <p:spPr>
          <a:xfrm>
            <a:off x="6812102" y="528095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45899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[IM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K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" y="1981200"/>
            <a:ext cx="1105117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nh khoe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6666FF"/>
              </a:clrFrom>
              <a:clrTo>
                <a:srgbClr val="6666FF">
                  <a:alpha val="0"/>
                </a:srgbClr>
              </a:clrTo>
            </a:clrChange>
            <a:duotone>
              <a:prstClr val="black"/>
              <a:srgbClr val="0016E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06550" y="4084638"/>
            <a:ext cx="4260850" cy="1554163"/>
          </a:xfrm>
          <a:prstGeom prst="rect">
            <a:avLst/>
          </a:prstGeom>
          <a:noFill/>
        </p:spPr>
      </p:pic>
      <p:pic>
        <p:nvPicPr>
          <p:cNvPr id="6" name="Picture 8" descr="HANH PHUC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rgbClr val="00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553200" y="3865564"/>
            <a:ext cx="3657600" cy="1773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82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60" y="134167"/>
            <a:ext cx="9607948" cy="610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45" y="744583"/>
            <a:ext cx="10422475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629" y="0"/>
            <a:ext cx="6148931" cy="433970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35452"/>
              </p:ext>
            </p:extLst>
          </p:nvPr>
        </p:nvGraphicFramePr>
        <p:xfrm>
          <a:off x="195943" y="4399010"/>
          <a:ext cx="11848011" cy="231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xuân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36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 áp, nắng nhẹ</a:t>
                      </a: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36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cối đâm chồi nảy lộc, nhiều loài hoa nở (hoa đào, hoa mai…)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78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38" y="13062"/>
            <a:ext cx="6560700" cy="463414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69672"/>
              </p:ext>
            </p:extLst>
          </p:nvPr>
        </p:nvGraphicFramePr>
        <p:xfrm>
          <a:off x="195943" y="4686396"/>
          <a:ext cx="11848011" cy="2074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8029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519075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hạ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nóng bức, oi ả, nắng gắt/ chói chang; có mưa rào</a:t>
                      </a:r>
                    </a:p>
                    <a:p>
                      <a:r>
                        <a:rPr lang="en-US" sz="36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cây xanh lá, nhiều quả chín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7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243" y="111441"/>
            <a:ext cx="6077631" cy="427504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37455"/>
              </p:ext>
            </p:extLst>
          </p:nvPr>
        </p:nvGraphicFramePr>
        <p:xfrm>
          <a:off x="195943" y="4399010"/>
          <a:ext cx="11848011" cy="2312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thu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lành lạnh (se lạnh), bầu trời trong xanh, nắng nhẹ, gió nhẹ (gió heo may)</a:t>
                      </a:r>
                    </a:p>
                    <a:p>
                      <a:r>
                        <a:rPr lang="en-US" sz="36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một số cây thưa lá/ rụng lá, một số cây lá úa vàng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07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126" y="131580"/>
            <a:ext cx="5986423" cy="426743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54402"/>
              </p:ext>
            </p:extLst>
          </p:nvPr>
        </p:nvGraphicFramePr>
        <p:xfrm>
          <a:off x="195943" y="4399010"/>
          <a:ext cx="11848011" cy="2312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đông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lạnh, khô hanh, rét buốt, ít mưa, mưa phùn gió bấc, trời u ám</a:t>
                      </a:r>
                    </a:p>
                    <a:p>
                      <a:r>
                        <a:rPr lang="en-US" sz="36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một số loài cây trơ cành, trụi lá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17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245881"/>
            <a:ext cx="10965540" cy="564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162595"/>
            <a:ext cx="11823655" cy="3396343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0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59" y="0"/>
            <a:ext cx="8340635" cy="441266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17723"/>
              </p:ext>
            </p:extLst>
          </p:nvPr>
        </p:nvGraphicFramePr>
        <p:xfrm>
          <a:off x="195943" y="4399010"/>
          <a:ext cx="11848011" cy="2285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mưa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186690" marR="3619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mưa nhiều, mát mẻ, mưa đến rất nhanh và đi cũng rất nhanh, vừa mưa đã nắng; đôi khi mưa rả rích kéo dài cả ngày;… cây cối tươi tốt, mơn mởn,…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75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04303"/>
              </p:ext>
            </p:extLst>
          </p:nvPr>
        </p:nvGraphicFramePr>
        <p:xfrm>
          <a:off x="195943" y="4399010"/>
          <a:ext cx="11848011" cy="2205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khô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 nhiều, ban ngày trời nóng, mưa rất ít 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45" y="26126"/>
            <a:ext cx="8180343" cy="4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205</Words>
  <Application>Microsoft Office PowerPoint</Application>
  <PresentationFormat>Màn hình rộng</PresentationFormat>
  <Paragraphs>35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Đức Hùng</cp:lastModifiedBy>
  <cp:revision>82</cp:revision>
  <dcterms:created xsi:type="dcterms:W3CDTF">2021-04-06T13:29:12Z</dcterms:created>
  <dcterms:modified xsi:type="dcterms:W3CDTF">2024-01-24T14:54:45Z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2024-01-21T14:25:52Z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23b19e7a-39f2-4f71-ac08-2ebea3900d32</vt:lpwstr>
  </property>
  <property fmtid="{D5CDD505-2E9C-101B-9397-08002B2CF9AE}" pid="8" name="MSIP_Label_defa4170-0d19-0005-0004-bc88714345d2_ContentBits">
    <vt:lpwstr>0</vt:lpwstr>
  </property>
</Properties>
</file>