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98" r:id="rId3"/>
    <p:sldId id="269" r:id="rId4"/>
    <p:sldId id="301" r:id="rId5"/>
    <p:sldId id="306" r:id="rId6"/>
    <p:sldId id="302" r:id="rId7"/>
    <p:sldId id="305" r:id="rId8"/>
    <p:sldId id="303" r:id="rId9"/>
    <p:sldId id="304" r:id="rId10"/>
    <p:sldId id="307" r:id="rId11"/>
    <p:sldId id="30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2791" y="0"/>
            <a:ext cx="5626417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</a:rPr>
              <a:t>LỚP HỌC VUI</a:t>
            </a:r>
            <a:endParaRPr lang="en-US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277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204303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 nhiều, ban ngày trời nóng, mưa rất ít </a:t>
                      </a:r>
                      <a:endParaRPr lang="en-US" sz="3600" smtClean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45" y="26126"/>
            <a:ext cx="8180343" cy="436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4" y="314597"/>
            <a:ext cx="11589051" cy="59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11" y="1109256"/>
            <a:ext cx="8128247" cy="162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0" y="2847705"/>
            <a:ext cx="8660403" cy="3207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4067" y="101781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8141336" y="1927190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/>
          </a:p>
        </p:txBody>
      </p:sp>
      <p:sp>
        <p:nvSpPr>
          <p:cNvPr id="8" name="Rectangle 7"/>
          <p:cNvSpPr/>
          <p:nvPr/>
        </p:nvSpPr>
        <p:spPr>
          <a:xfrm>
            <a:off x="8784592" y="2730138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/>
          </a:p>
        </p:txBody>
      </p:sp>
      <p:sp>
        <p:nvSpPr>
          <p:cNvPr id="9" name="Rectangle 8"/>
          <p:cNvSpPr/>
          <p:nvPr/>
        </p:nvSpPr>
        <p:spPr>
          <a:xfrm>
            <a:off x="8738873" y="351943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/>
          </a:p>
        </p:txBody>
      </p:sp>
      <p:sp>
        <p:nvSpPr>
          <p:cNvPr id="10" name="Rectangle 9"/>
          <p:cNvSpPr/>
          <p:nvPr/>
        </p:nvSpPr>
        <p:spPr>
          <a:xfrm>
            <a:off x="7804878" y="441574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/>
          </a:p>
        </p:txBody>
      </p:sp>
      <p:sp>
        <p:nvSpPr>
          <p:cNvPr id="11" name="Rectangle 10"/>
          <p:cNvSpPr/>
          <p:nvPr/>
        </p:nvSpPr>
        <p:spPr>
          <a:xfrm>
            <a:off x="6812102" y="528095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45899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2804835" y="2356459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4937760"/>
            <a:ext cx="12192001" cy="192024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17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629" y="0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035452"/>
              </p:ext>
            </p:extLst>
          </p:nvPr>
        </p:nvGraphicFramePr>
        <p:xfrm>
          <a:off x="195943" y="4399010"/>
          <a:ext cx="11848011" cy="2390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xuân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 áp, nắng nhẹ</a:t>
                      </a: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cối đâm chồi nảy lộc, nhiều loài hoa nở (hoa đào, hoa mai…)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38" y="13062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669672"/>
              </p:ext>
            </p:extLst>
          </p:nvPr>
        </p:nvGraphicFramePr>
        <p:xfrm>
          <a:off x="195943" y="4686396"/>
          <a:ext cx="11848011" cy="2074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8029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519075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smtClean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nóng bức, oi ả, nắng gắt/ chói chang; có mưa rào</a:t>
                      </a:r>
                    </a:p>
                    <a:p>
                      <a:r>
                        <a:rPr lang="en-US" sz="3600" smtClean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cây xanh lá, nhiều quả chín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111441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237455"/>
              </p:ext>
            </p:extLst>
          </p:nvPr>
        </p:nvGraphicFramePr>
        <p:xfrm>
          <a:off x="195943" y="4399010"/>
          <a:ext cx="11848011" cy="2351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smtClean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lành lạnh (se lạnh), bầu trời trong xanh, nắng nhẹ, gió nhẹ (gió heo may)</a:t>
                      </a:r>
                    </a:p>
                    <a:p>
                      <a:r>
                        <a:rPr lang="en-US" sz="3600" smtClean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cây thưa lá/ rụng lá, một số cây lá úa vàng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126" y="131580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654402"/>
              </p:ext>
            </p:extLst>
          </p:nvPr>
        </p:nvGraphicFramePr>
        <p:xfrm>
          <a:off x="195943" y="4399010"/>
          <a:ext cx="11848011" cy="2351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smtClean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lạnh, khô hanh, rét buốt, ít mưa, mưa phùn gió bấc, trời u ám</a:t>
                      </a:r>
                    </a:p>
                    <a:p>
                      <a:r>
                        <a:rPr lang="en-US" sz="3600" smtClean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loài cây trơ cành, trụi lá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162595"/>
            <a:ext cx="11823655" cy="339634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59" y="0"/>
            <a:ext cx="8340635" cy="441266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17723"/>
              </p:ext>
            </p:extLst>
          </p:nvPr>
        </p:nvGraphicFramePr>
        <p:xfrm>
          <a:off x="195943" y="4399010"/>
          <a:ext cx="11848011" cy="2325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186690" marR="3619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mưa nhiều, mát mẻ, mưa đến rất nhanh và đi cũng rất nhanh, vừa mưa đã nắng; đôi khi mưa rả rích kéo dài cả ngày;… cây cối tươi tốt, mơn mởn,…</a:t>
                      </a:r>
                      <a:endParaRPr lang="en-US" sz="3600" smtClean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75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208</Words>
  <Application>Microsoft Office PowerPoint</Application>
  <PresentationFormat>Widescreen</PresentationFormat>
  <Paragraphs>36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80</cp:revision>
  <dcterms:created xsi:type="dcterms:W3CDTF">2021-04-06T13:29:12Z</dcterms:created>
  <dcterms:modified xsi:type="dcterms:W3CDTF">2024-01-18T07:47:40Z</dcterms:modified>
</cp:coreProperties>
</file>