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434" r:id="rId3"/>
    <p:sldId id="433" r:id="rId4"/>
    <p:sldId id="431" r:id="rId5"/>
    <p:sldId id="429" r:id="rId6"/>
    <p:sldId id="427" r:id="rId7"/>
    <p:sldId id="441" r:id="rId8"/>
    <p:sldId id="442" r:id="rId9"/>
    <p:sldId id="444" r:id="rId10"/>
    <p:sldId id="44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2008-22E7-4ABB-A986-1AE578849763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0585-374B-469C-ACAA-A3ED3423B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C3B37-F12B-4422-A763-B6F27F97B62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9CA0B-C8D9-455D-9146-77F9399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" r="3" b="3"/>
          <a:stretch/>
        </p:blipFill>
        <p:spPr bwMode="auto">
          <a:xfrm>
            <a:off x="-1695" y="-1"/>
            <a:ext cx="3552012" cy="42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CAD030-CE2A-4C7F-931B-1034BFA1A46B}"/>
              </a:ext>
            </a:extLst>
          </p:cNvPr>
          <p:cNvSpPr/>
          <p:nvPr/>
        </p:nvSpPr>
        <p:spPr>
          <a:xfrm>
            <a:off x="4201533" y="2428874"/>
            <a:ext cx="6466466" cy="324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kids painting on it&#10;&#10;Description automatically generated">
            <a:extLst>
              <a:ext uri="{FF2B5EF4-FFF2-40B4-BE49-F238E27FC236}">
                <a16:creationId xmlns:a16="http://schemas.microsoft.com/office/drawing/2014/main" id="{55988719-775D-1698-3423-53B6902C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BBD3B-E528-5224-57AA-817EF1831046}"/>
              </a:ext>
            </a:extLst>
          </p:cNvPr>
          <p:cNvSpPr txBox="1"/>
          <p:nvPr/>
        </p:nvSpPr>
        <p:spPr>
          <a:xfrm>
            <a:off x="3305174" y="2271533"/>
            <a:ext cx="4992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E1D1A-A573-B738-52E5-1130BBC460FB}"/>
              </a:ext>
            </a:extLst>
          </p:cNvPr>
          <p:cNvSpPr txBox="1"/>
          <p:nvPr/>
        </p:nvSpPr>
        <p:spPr>
          <a:xfrm>
            <a:off x="2771775" y="3999685"/>
            <a:ext cx="6349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Tạo hình khối cơ bản mà em thích</a:t>
            </a:r>
          </a:p>
        </p:txBody>
      </p:sp>
    </p:spTree>
    <p:extLst>
      <p:ext uri="{BB962C8B-B14F-4D97-AF65-F5344CB8AC3E}">
        <p14:creationId xmlns:p14="http://schemas.microsoft.com/office/powerpoint/2010/main" val="169534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6" y="609201"/>
            <a:ext cx="8886826" cy="2134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08" y="3138170"/>
            <a:ext cx="9497151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6" y="190973"/>
            <a:ext cx="913119" cy="99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619126"/>
            <a:ext cx="4719969" cy="56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068" y="1371393"/>
            <a:ext cx="7539929" cy="4934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7243" y="6305612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8925" y="1390651"/>
            <a:ext cx="4448175" cy="2994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- Hình dạng của khối cầu giống hình nào em đã học?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  - Từ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83" y="1095375"/>
            <a:ext cx="4576492" cy="5327288"/>
          </a:xfrm>
          <a:prstGeom prst="rect">
            <a:avLst/>
          </a:prstGeom>
        </p:spPr>
      </p:pic>
      <p:pic>
        <p:nvPicPr>
          <p:cNvPr id="7" name="Picture 6" descr="A cartoon of a child with a question mark&#10;&#10;Description automatically generated">
            <a:extLst>
              <a:ext uri="{FF2B5EF4-FFF2-40B4-BE49-F238E27FC236}">
                <a16:creationId xmlns:a16="http://schemas.microsoft.com/office/drawing/2014/main" id="{C91D2B19-F1FC-41B9-7669-6D448184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4893470"/>
            <a:ext cx="2409825" cy="1964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7CF6B-B28E-1A67-1AA3-47ADF9F25BBF}"/>
              </a:ext>
            </a:extLst>
          </p:cNvPr>
          <p:cNvSpPr txBox="1"/>
          <p:nvPr/>
        </p:nvSpPr>
        <p:spPr>
          <a:xfrm>
            <a:off x="1703516" y="97310"/>
            <a:ext cx="4392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Khối cầu</a:t>
            </a:r>
          </a:p>
        </p:txBody>
      </p:sp>
    </p:spTree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2064" y="1790701"/>
            <a:ext cx="4133850" cy="248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   - </a:t>
            </a:r>
            <a:r>
              <a:rPr lang="en-US" sz="2800" dirty="0" err="1">
                <a:solidFill>
                  <a:srgbClr val="FF0000"/>
                </a:solidFill>
              </a:rPr>
              <a:t>Xung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chóp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nón</a:t>
            </a:r>
            <a:r>
              <a:rPr lang="en-US" sz="2800">
                <a:solidFill>
                  <a:srgbClr val="FF0000"/>
                </a:solidFill>
              </a:rPr>
              <a:t>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 -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chóp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nón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875704"/>
            <a:ext cx="4045389" cy="5772747"/>
          </a:xfrm>
          <a:prstGeom prst="rect">
            <a:avLst/>
          </a:prstGeom>
        </p:spPr>
      </p:pic>
      <p:pic>
        <p:nvPicPr>
          <p:cNvPr id="4" name="Picture 3" descr="A cartoon of a child with brown hair&#10;&#10;Description automatically generated">
            <a:extLst>
              <a:ext uri="{FF2B5EF4-FFF2-40B4-BE49-F238E27FC236}">
                <a16:creationId xmlns:a16="http://schemas.microsoft.com/office/drawing/2014/main" id="{37539EC1-AEDD-BCD2-1E62-14DC4A02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90" y="5464834"/>
            <a:ext cx="1533525" cy="1243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874CB-9936-45EE-4AA2-61DA610C5B80}"/>
              </a:ext>
            </a:extLst>
          </p:cNvPr>
          <p:cNvSpPr txBox="1"/>
          <p:nvPr/>
        </p:nvSpPr>
        <p:spPr>
          <a:xfrm>
            <a:off x="1703516" y="97310"/>
            <a:ext cx="5517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Khối chóp nón</a:t>
            </a:r>
          </a:p>
        </p:txBody>
      </p:sp>
    </p:spTree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150" y="1581150"/>
            <a:ext cx="5680933" cy="255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   - Hình dáng khối trụ?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 -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trụ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49" y="318062"/>
            <a:ext cx="4110307" cy="6221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937FA-EE00-B7C7-E33C-AC0635A988E8}"/>
              </a:ext>
            </a:extLst>
          </p:cNvPr>
          <p:cNvSpPr txBox="1"/>
          <p:nvPr/>
        </p:nvSpPr>
        <p:spPr>
          <a:xfrm>
            <a:off x="899442" y="417050"/>
            <a:ext cx="491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Khối trụ</a:t>
            </a:r>
          </a:p>
        </p:txBody>
      </p:sp>
      <p:pic>
        <p:nvPicPr>
          <p:cNvPr id="7" name="Picture 6" descr="A cartoon of a child with brown hair&#10;&#10;Description automatically generated">
            <a:extLst>
              <a:ext uri="{FF2B5EF4-FFF2-40B4-BE49-F238E27FC236}">
                <a16:creationId xmlns:a16="http://schemas.microsoft.com/office/drawing/2014/main" id="{EBC31B88-FED1-F765-5FBF-8C20FF5D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5" y="4517612"/>
            <a:ext cx="3010631" cy="24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2907" y="1524001"/>
            <a:ext cx="4736951" cy="3488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   - Khối hộp vuông được ghép từ những hình gì em đã học?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 - Từ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vuông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2" y="1143685"/>
            <a:ext cx="5303858" cy="4921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8D7C8-CBD1-EADA-39ED-B245704DDF25}"/>
              </a:ext>
            </a:extLst>
          </p:cNvPr>
          <p:cNvSpPr txBox="1"/>
          <p:nvPr/>
        </p:nvSpPr>
        <p:spPr>
          <a:xfrm>
            <a:off x="1703515" y="97310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Khối hộp vuông</a:t>
            </a:r>
          </a:p>
        </p:txBody>
      </p:sp>
      <p:pic>
        <p:nvPicPr>
          <p:cNvPr id="8" name="Picture 7" descr="Cartoon character with question marks above head&#10;&#10;Description automatically generated">
            <a:extLst>
              <a:ext uri="{FF2B5EF4-FFF2-40B4-BE49-F238E27FC236}">
                <a16:creationId xmlns:a16="http://schemas.microsoft.com/office/drawing/2014/main" id="{0541E741-4961-A4A8-132B-23AE0552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61" y="5223166"/>
            <a:ext cx="2076450" cy="16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626" y="1454187"/>
            <a:ext cx="5227688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   - Khối tam giác được ghép lại từ n hững hình nào em đã học?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  -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chóp</a:t>
            </a:r>
            <a:r>
              <a:rPr lang="en-US" sz="2800" dirty="0">
                <a:solidFill>
                  <a:srgbClr val="FF0000"/>
                </a:solidFill>
              </a:rPr>
              <a:t> tam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6" y="924694"/>
            <a:ext cx="4115471" cy="5955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7348A-937E-530A-B006-B91C91C26C25}"/>
              </a:ext>
            </a:extLst>
          </p:cNvPr>
          <p:cNvSpPr txBox="1"/>
          <p:nvPr/>
        </p:nvSpPr>
        <p:spPr>
          <a:xfrm>
            <a:off x="1703515" y="97310"/>
            <a:ext cx="655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Khối chóp tam giác</a:t>
            </a:r>
          </a:p>
        </p:txBody>
      </p:sp>
      <p:pic>
        <p:nvPicPr>
          <p:cNvPr id="7" name="Picture 6" descr="A cartoon of a child with her arms spread out&#10;&#10;Description automatically generated">
            <a:extLst>
              <a:ext uri="{FF2B5EF4-FFF2-40B4-BE49-F238E27FC236}">
                <a16:creationId xmlns:a16="http://schemas.microsoft.com/office/drawing/2014/main" id="{FD17D5B2-E229-34F0-4AE8-3A9441BEB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5331269"/>
            <a:ext cx="2076450" cy="15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6522">
            <a:off x="6361298" y="775029"/>
            <a:ext cx="4217173" cy="599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0673">
            <a:off x="1703984" y="2803156"/>
            <a:ext cx="4121176" cy="4107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D85A3-A91C-5E1C-16F1-47F9C7C5E2E3}"/>
              </a:ext>
            </a:extLst>
          </p:cNvPr>
          <p:cNvSpPr txBox="1"/>
          <p:nvPr/>
        </p:nvSpPr>
        <p:spPr>
          <a:xfrm>
            <a:off x="482083" y="630651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4D301-8D8C-CF4B-347E-7D6BEABBFF24}"/>
              </a:ext>
            </a:extLst>
          </p:cNvPr>
          <p:cNvSpPr txBox="1"/>
          <p:nvPr/>
        </p:nvSpPr>
        <p:spPr>
          <a:xfrm>
            <a:off x="482083" y="1340206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khối cơ bản bằng đất nặn</a:t>
            </a:r>
          </a:p>
        </p:txBody>
      </p:sp>
      <p:pic>
        <p:nvPicPr>
          <p:cNvPr id="11" name="Picture 10" descr="A cartoon sun with eyes closed&#10;&#10;Description automatically generated">
            <a:extLst>
              <a:ext uri="{FF2B5EF4-FFF2-40B4-BE49-F238E27FC236}">
                <a16:creationId xmlns:a16="http://schemas.microsoft.com/office/drawing/2014/main" id="{748A767E-165E-5B5A-8CE3-1B3C21EEF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000" y1="25667" x2="25000" y2="25667"/>
                        <a14:foregroundMark x1="41667" y1="16583" x2="41667" y2="16583"/>
                        <a14:foregroundMark x1="62500" y1="16583" x2="62500" y2="16583"/>
                        <a14:foregroundMark x1="76500" y1="24917" x2="76500" y2="24917"/>
                        <a14:foregroundMark x1="87083" y1="40833" x2="87083" y2="40833"/>
                        <a14:foregroundMark x1="86333" y1="60500" x2="86333" y2="60500"/>
                        <a14:foregroundMark x1="75000" y1="74583" x2="75000" y2="74583"/>
                        <a14:foregroundMark x1="60250" y1="81750" x2="60250" y2="81750"/>
                        <a14:foregroundMark x1="38667" y1="83250" x2="38667" y2="83250"/>
                        <a14:foregroundMark x1="25417" y1="73000" x2="25417" y2="73000"/>
                        <a14:foregroundMark x1="17417" y1="58667" x2="17417" y2="58667"/>
                        <a14:foregroundMark x1="15917" y1="39667" x2="15917" y2="3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6" y="1801871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218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4</cp:revision>
  <dcterms:created xsi:type="dcterms:W3CDTF">2024-01-16T02:17:56Z</dcterms:created>
  <dcterms:modified xsi:type="dcterms:W3CDTF">2024-01-16T03:19:02Z</dcterms:modified>
</cp:coreProperties>
</file>