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435" r:id="rId3"/>
    <p:sldId id="422" r:id="rId4"/>
    <p:sldId id="443" r:id="rId5"/>
    <p:sldId id="445" r:id="rId6"/>
    <p:sldId id="446" r:id="rId7"/>
    <p:sldId id="447" r:id="rId8"/>
    <p:sldId id="4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C215-5AE7-E09C-A2E1-B7480EC8A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5C592-93B1-0E87-6FCB-5610E21CD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148A-7BB3-D6C3-F9EA-D4F98C05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053B-68CF-A4AA-B28C-51AB399C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37FD-5AD5-3981-A0B3-2EFD7D48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DE8B-A58E-BD4C-4F7D-6F3A17D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4A352-7285-1A02-5813-45912A772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6D76-5C2C-932F-29CD-3C21D067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C996E-0F1B-9F6A-B45E-CAED82A5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E27D5-2DD2-CD3F-B1BD-7196FC6B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D875C-7D07-E324-9E3A-88D6ECF3B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87B15-C3A2-E2DD-ACD9-F4E49DBAA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B2ECF-6EBC-6FA4-BB89-99CA3C1E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90D97-85DA-BCC4-C773-98755C89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3F21-27EF-770A-AB7D-54B482FD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0386-FD41-3534-90BA-1A026AB6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1783-758E-0F10-DEB2-65E0DFCA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AA84-C0A3-DBC6-892B-9392D3D1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96E2-7AAE-363F-B829-321CE7F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D86A1-02A8-3E0D-1F01-DB01B284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D4A0-5583-063A-DCD7-DAEAC6DF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2C714-9A91-AEB0-382C-BD29C23F1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93B48-597A-BFCD-DC55-6AC982A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96BD-8518-176C-0B88-0D342D28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AC05A-7102-BB79-331F-F0E8C74F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CB7F-8E9D-BFF3-2C12-2EAA97E0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8FB6-DC1A-DB2B-6439-1C37196B8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3046A-5A8B-9E76-7A8D-94ADC7A4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AE01E-BF3D-A18C-73F6-5E1DD658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D057C-B3C6-FAD7-3601-3203774D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19A2D-850A-24FC-F5AC-83A5B65B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0045-0BEE-3904-9E62-2E805EAB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B7F1D-D92F-2667-31CF-30AE6D07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62B21-175A-129B-3ADF-E56D32AAE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A3B43-0F0C-4254-5F30-205FC89F2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C53D9-2223-7E46-30D1-FDEC7099B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BEB81-8C12-510B-B375-425E42E1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F7453-6F86-0510-29C8-6079FC36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42BC9-ABE9-418F-772F-31199D5D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732-EDAD-E4B5-9373-7B5DC8C3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77750-19DC-26AD-1D1E-437BC861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633D7-0E22-A82E-7D17-588180E6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8AC92-3648-4BE3-6C2E-7B4C34F4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69605-5AB9-F380-3F50-857DA4B6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4CD2D-031C-CAE0-1B05-94224D40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1BBD7-72F5-D912-460B-4A51ED9F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7997-5C33-D5B3-96E9-83DE36FE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36C2-38C4-03F3-A179-E191FEF0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A427A-E0AB-7998-7CF0-0E19030D0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9469D-970E-8138-3B23-FE71F3A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80AF-1ACB-04F8-5181-60B99A11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FC79D-0031-ECBB-FC06-7D48968F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8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D870-98C5-D1C8-0040-5232A562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F346C-BD77-4392-3C6A-CECE93C4F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19C68-9134-9010-0C2C-D20A933E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450FA-AE5E-6BCA-3022-6B53FDCE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553D4-2D21-A7FA-E7D4-C1F896CA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58D76-065A-3C20-C831-BB83486A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F465D-2726-7219-C066-0C47493C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65583-2522-FB36-0DA8-BF004717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89C8-B75A-9C6D-7378-874DC7536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786A8-29AF-4A13-AF59-EF34D6B4A722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0A2C3-2027-7149-B4BD-2D8F76959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54F2-4B40-C6A8-16C7-9365CCF74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C8814-FAD3-4F6D-B1EA-0013C466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" y="182208"/>
            <a:ext cx="3690574" cy="5179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0365AF-E8C7-8F87-6B6A-6982C2FE661E}"/>
              </a:ext>
            </a:extLst>
          </p:cNvPr>
          <p:cNvSpPr/>
          <p:nvPr/>
        </p:nvSpPr>
        <p:spPr>
          <a:xfrm>
            <a:off x="5095613" y="2347594"/>
            <a:ext cx="6466466" cy="324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2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Đại Quang</a:t>
            </a:r>
            <a:endParaRPr lang="vi-VN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</a:t>
            </a:r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Nguyễn Lê Na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kids holding pencils and a blank sign&#10;&#10;Description automatically generated">
            <a:extLst>
              <a:ext uri="{FF2B5EF4-FFF2-40B4-BE49-F238E27FC236}">
                <a16:creationId xmlns:a16="http://schemas.microsoft.com/office/drawing/2014/main" id="{81967C72-C8E8-E69F-2748-0561DBBD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81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A775A-B291-F3BB-6D56-A8B9BBA26827}"/>
              </a:ext>
            </a:extLst>
          </p:cNvPr>
          <p:cNvSpPr txBox="1"/>
          <p:nvPr/>
        </p:nvSpPr>
        <p:spPr>
          <a:xfrm>
            <a:off x="2847975" y="2828835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</p:txBody>
      </p:sp>
    </p:spTree>
    <p:extLst>
      <p:ext uri="{BB962C8B-B14F-4D97-AF65-F5344CB8AC3E}">
        <p14:creationId xmlns:p14="http://schemas.microsoft.com/office/powerpoint/2010/main" val="26220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70" y="226043"/>
            <a:ext cx="9939095" cy="2293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7" y="3072048"/>
            <a:ext cx="9473595" cy="25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" y="923069"/>
            <a:ext cx="953704" cy="939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4" y="1651822"/>
            <a:ext cx="10705785" cy="4670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AF854-A73D-92D8-76A6-76955E7C9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55" y="0"/>
            <a:ext cx="2037246" cy="1651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FCA3-060E-CCEF-47CB-DE60D2DD2614}"/>
              </a:ext>
            </a:extLst>
          </p:cNvPr>
          <p:cNvSpPr txBox="1"/>
          <p:nvPr/>
        </p:nvSpPr>
        <p:spPr>
          <a:xfrm>
            <a:off x="1997354" y="6146921"/>
            <a:ext cx="784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Em hãy kể tên các bộ phân trên khuôn mặt người?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26B5C-8D79-C1EA-D625-66B213D7EB1F}"/>
              </a:ext>
            </a:extLst>
          </p:cNvPr>
          <p:cNvSpPr txBox="1"/>
          <p:nvPr/>
        </p:nvSpPr>
        <p:spPr>
          <a:xfrm>
            <a:off x="831196" y="196275"/>
            <a:ext cx="493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QUAN SÁT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172" y="1133994"/>
            <a:ext cx="8862725" cy="5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3" y="840239"/>
            <a:ext cx="8687302" cy="577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17" y="1438887"/>
            <a:ext cx="4259815" cy="3251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268" y="1438887"/>
            <a:ext cx="4313224" cy="325834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62767"/>
              </p:ext>
            </p:extLst>
          </p:nvPr>
        </p:nvGraphicFramePr>
        <p:xfrm>
          <a:off x="1111617" y="4835748"/>
          <a:ext cx="9968766" cy="189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8766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7934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Câu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hỏi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thảo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luận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gợi</a:t>
                      </a:r>
                      <a:r>
                        <a:rPr lang="en-US" sz="2800" baseline="0" dirty="0"/>
                        <a:t> ý: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548962">
                <a:tc>
                  <a:txBody>
                    <a:bodyPr/>
                    <a:lstStyle/>
                    <a:p>
                      <a:r>
                        <a:rPr lang="en-US" sz="2400"/>
                        <a:t>- Gương</a:t>
                      </a:r>
                      <a:r>
                        <a:rPr lang="en-US" sz="2400" baseline="0"/>
                        <a:t> </a:t>
                      </a:r>
                      <a:r>
                        <a:rPr lang="en-US" sz="2400" baseline="0" dirty="0" err="1"/>
                        <a:t>mặt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trong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bức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ảnh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cảm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xúc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548962">
                <a:tc>
                  <a:txBody>
                    <a:bodyPr/>
                    <a:lstStyle/>
                    <a:p>
                      <a:r>
                        <a:rPr lang="en-US" sz="2400"/>
                        <a:t>- Trong </a:t>
                      </a:r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sát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thích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gương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mặt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nhất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baseline="0" dirty="0" err="1"/>
                        <a:t>Vì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sao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DE2A724-542F-5288-C537-2652112F2AAB}"/>
              </a:ext>
            </a:extLst>
          </p:cNvPr>
          <p:cNvSpPr txBox="1"/>
          <p:nvPr/>
        </p:nvSpPr>
        <p:spPr>
          <a:xfrm>
            <a:off x="831196" y="196275"/>
            <a:ext cx="493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QUAN SÁT</a:t>
            </a:r>
          </a:p>
        </p:txBody>
      </p:sp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school supplies on a table&#10;&#10;Description automatically generated">
            <a:extLst>
              <a:ext uri="{FF2B5EF4-FFF2-40B4-BE49-F238E27FC236}">
                <a16:creationId xmlns:a16="http://schemas.microsoft.com/office/drawing/2014/main" id="{AEB1A45A-42D9-6DB8-AF3A-A15C2A3C2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135F3-941E-E4F3-B692-19B5131D6492}"/>
              </a:ext>
            </a:extLst>
          </p:cNvPr>
          <p:cNvSpPr txBox="1"/>
          <p:nvPr/>
        </p:nvSpPr>
        <p:spPr>
          <a:xfrm>
            <a:off x="495300" y="228600"/>
            <a:ext cx="4834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THỂ HIỆN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0FFD1-8DE3-C49D-8E3F-2E7F5132CB3F}"/>
              </a:ext>
            </a:extLst>
          </p:cNvPr>
          <p:cNvSpPr txBox="1"/>
          <p:nvPr/>
        </p:nvSpPr>
        <p:spPr>
          <a:xfrm>
            <a:off x="3094537" y="1819275"/>
            <a:ext cx="6002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giáo viên thị phạm trên bảng</a:t>
            </a:r>
          </a:p>
        </p:txBody>
      </p:sp>
    </p:spTree>
    <p:extLst>
      <p:ext uri="{BB962C8B-B14F-4D97-AF65-F5344CB8AC3E}">
        <p14:creationId xmlns:p14="http://schemas.microsoft.com/office/powerpoint/2010/main" val="424513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F5BE1FAE-E041-A74E-608B-F4F99BB6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027370-C79B-AADC-0801-DBF608080FC5}"/>
              </a:ext>
            </a:extLst>
          </p:cNvPr>
          <p:cNvSpPr txBox="1"/>
          <p:nvPr/>
        </p:nvSpPr>
        <p:spPr>
          <a:xfrm>
            <a:off x="2919619" y="1070167"/>
            <a:ext cx="592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4DA1A-D759-BE41-8D1E-ABB801F9CB3C}"/>
              </a:ext>
            </a:extLst>
          </p:cNvPr>
          <p:cNvSpPr txBox="1"/>
          <p:nvPr/>
        </p:nvSpPr>
        <p:spPr>
          <a:xfrm>
            <a:off x="1983358" y="2633919"/>
            <a:ext cx="822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Em hãy vẽ 1 SPMT về chân dung một người mà em yêu quý vào vở bài tập MT2 trang 27</a:t>
            </a:r>
          </a:p>
        </p:txBody>
      </p:sp>
    </p:spTree>
    <p:extLst>
      <p:ext uri="{BB962C8B-B14F-4D97-AF65-F5344CB8AC3E}">
        <p14:creationId xmlns:p14="http://schemas.microsoft.com/office/powerpoint/2010/main" val="115267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rocket in space&#10;&#10;Description automatically generated">
            <a:extLst>
              <a:ext uri="{FF2B5EF4-FFF2-40B4-BE49-F238E27FC236}">
                <a16:creationId xmlns:a16="http://schemas.microsoft.com/office/drawing/2014/main" id="{DB19177E-133C-7AA4-255C-E73A8ED3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" b="180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2DD12-71FD-EFDA-326E-ABEF842F69A5}"/>
              </a:ext>
            </a:extLst>
          </p:cNvPr>
          <p:cNvSpPr txBox="1"/>
          <p:nvPr/>
        </p:nvSpPr>
        <p:spPr>
          <a:xfrm>
            <a:off x="4130960" y="2441550"/>
            <a:ext cx="6200454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171450" algn="l"/>
                <a:tab pos="228600" algn="l"/>
                <a:tab pos="285750" algn="l"/>
              </a:tabLst>
            </a:pPr>
            <a:r>
              <a:rPr lang="en-US" sz="5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 DÒ </a:t>
            </a:r>
            <a:endParaRPr lang="en-US" sz="4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2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126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MSI</cp:lastModifiedBy>
  <cp:revision>3</cp:revision>
  <dcterms:created xsi:type="dcterms:W3CDTF">2024-01-19T07:06:41Z</dcterms:created>
  <dcterms:modified xsi:type="dcterms:W3CDTF">2024-01-31T00:28:44Z</dcterms:modified>
</cp:coreProperties>
</file>