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435" r:id="rId3"/>
    <p:sldId id="422" r:id="rId4"/>
    <p:sldId id="446" r:id="rId5"/>
    <p:sldId id="442" r:id="rId6"/>
    <p:sldId id="447" r:id="rId7"/>
    <p:sldId id="448" r:id="rId8"/>
    <p:sldId id="4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EE67-28A0-2CCA-DCE4-954A180AE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ADCB4-0180-AF8E-D414-B52B508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0B4B6-1E4A-5D71-C52C-771F808F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A3651-1417-17C0-4DC5-C2D1B7A6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5463-D23A-83D9-2799-AC515AB4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7446-2504-3861-E7A2-1693432C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EF3DC-DC69-0D33-BFA1-D7B97AED9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31A1-E94C-01C7-E170-195F2B0F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C289D-3D84-C448-A37F-36E34561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2902-B89A-06B1-3264-5A2DFFD8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2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38082-F85C-4241-4869-B4A9DA1F5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037B4-B6E9-BACC-93A6-661114CE5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0D3AC-2F03-67D5-599C-9658561F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5E824-CB53-02F8-FEC3-29A7214C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97C62-A909-8849-4E6E-1E4193D9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55F5-44FA-03BC-1B1E-081B8D79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EDC9-0724-1DED-00EE-AF7A0204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C90A4-90CA-45D0-9DA2-B08DDC4F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CE083-8050-928B-BE3B-646EBE90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20B21-11CD-88C1-0077-60B64F58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7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93AF-1C29-41EF-CB3D-02378815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097FD-B248-D006-AEE5-95702A774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F07C-F7E9-B741-6F38-124095B7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11A1-085E-E485-389A-44441181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A4EF3-F3DB-D9DD-73F5-28DE4AC4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FA68-FBD5-C2DE-0D7C-C54453FF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A40A-E5B0-3431-0C14-2C3E04BD3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DEEFC-6A24-A76F-0D0A-FB5858258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63DAB-C028-F17A-3DC1-201F0D1B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117C0-0B4F-38A1-02A1-4535ED94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356B1-0783-2C70-D213-54222D43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24F5-1896-A244-C1F7-D769CA49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16BC1-5A58-77D5-EA9C-C37A9DEC5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C5119-3317-98AB-5C7C-561CF17EE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F1713-607F-2F96-9686-5F45B0708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B52C8-2CD3-B2DE-CC1D-F5B1CD1A7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A3DD8-CA0A-598D-ECE1-05A30CF7B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EE88B-B6CF-52A6-8C50-739A4C92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C7C3C-684A-E1D2-CA9A-5848ECED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22C4-6176-849F-9B10-7EDFA867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7E44E-490F-B547-A270-323B3D28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0CCF8-D653-77E2-174A-54D7F69B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26697-F052-9F01-55C3-3DA4FC45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8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47898-B080-9DCA-1F7D-C3D1C377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F41E8-F34C-20C0-CA17-146D2437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AB263-EC4A-33A5-9391-B9CEE31B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1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6F80-E6EB-49A3-A465-B6F039EE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5D91-861E-1B9C-F993-397F724A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C6DF5-BE5A-9654-C84A-53E840BCB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4FA99-AF57-27D3-C4D0-7201AC69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8DE66-85BD-4E1C-FC8B-9DA70370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731FC-293F-3622-A617-8E95F258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B024-326F-ACBC-EC13-29758F2C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911D8-E182-ACBA-AFDE-B84B4E912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F7923-6242-530A-0F4E-61A9FF063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77A71-F956-B61E-D47D-A58A55F6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7AAA5-1825-4257-87A3-741061D7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B9DFE-16B2-55C8-7C27-4B77D438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3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71C14-959D-41CD-33C3-6128269C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9C5D1-D1B7-CA3A-60E1-C7BA0B837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1B1CC-42CA-348A-BE36-01E8D1B3D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83609-F16C-48EF-8C9E-73074228E368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9368-48AE-5A2B-ABFA-7DEC0B275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AB7AE-D11B-E19B-2170-3FE724BA3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487A6-1225-4ADA-B1CE-63D3CB5E8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4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6" y="182208"/>
            <a:ext cx="3690574" cy="5179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0365AF-E8C7-8F87-6B6A-6982C2FE661E}"/>
              </a:ext>
            </a:extLst>
          </p:cNvPr>
          <p:cNvSpPr/>
          <p:nvPr/>
        </p:nvSpPr>
        <p:spPr>
          <a:xfrm>
            <a:off x="5095613" y="2347594"/>
            <a:ext cx="6466466" cy="324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2</a:t>
            </a:r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Đại Quang</a:t>
            </a:r>
            <a:endParaRPr lang="vi-VN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3</a:t>
            </a:r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</a:t>
            </a:r>
            <a:r>
              <a:rPr lang="vi-VN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</a:t>
            </a:r>
            <a:r>
              <a:rPr lang="en-US" sz="3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Nguyễn Lê Na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kids holding pencils and a blank sign&#10;&#10;Description automatically generated">
            <a:extLst>
              <a:ext uri="{FF2B5EF4-FFF2-40B4-BE49-F238E27FC236}">
                <a16:creationId xmlns:a16="http://schemas.microsoft.com/office/drawing/2014/main" id="{81967C72-C8E8-E69F-2748-0561DBBD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81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A775A-B291-F3BB-6D56-A8B9BBA26827}"/>
              </a:ext>
            </a:extLst>
          </p:cNvPr>
          <p:cNvSpPr txBox="1"/>
          <p:nvPr/>
        </p:nvSpPr>
        <p:spPr>
          <a:xfrm>
            <a:off x="2847975" y="2828835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</p:txBody>
      </p:sp>
    </p:spTree>
    <p:extLst>
      <p:ext uri="{BB962C8B-B14F-4D97-AF65-F5344CB8AC3E}">
        <p14:creationId xmlns:p14="http://schemas.microsoft.com/office/powerpoint/2010/main" val="262204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70" y="226043"/>
            <a:ext cx="9939095" cy="2293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57" y="3072048"/>
            <a:ext cx="9473595" cy="25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62" y="1711306"/>
            <a:ext cx="5713964" cy="4223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91275" y="5934670"/>
            <a:ext cx="4128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Trần</a:t>
            </a:r>
            <a:r>
              <a:rPr lang="en-US" b="1" dirty="0"/>
              <a:t> </a:t>
            </a:r>
            <a:r>
              <a:rPr lang="en-US" b="1" err="1"/>
              <a:t>Văn</a:t>
            </a:r>
            <a:r>
              <a:rPr lang="en-US" b="1"/>
              <a:t> Cẩn</a:t>
            </a:r>
          </a:p>
          <a:p>
            <a:pPr algn="ctr"/>
            <a:r>
              <a:rPr lang="en-US" i="1"/>
              <a:t>Nữ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quân</a:t>
            </a:r>
            <a:r>
              <a:rPr lang="en-US" i="1" dirty="0"/>
              <a:t> </a:t>
            </a:r>
            <a:r>
              <a:rPr lang="en-US" i="1" dirty="0" err="1"/>
              <a:t>miền</a:t>
            </a:r>
            <a:r>
              <a:rPr lang="en-US" i="1" dirty="0"/>
              <a:t> </a:t>
            </a:r>
            <a:r>
              <a:rPr lang="en-US" i="1" dirty="0" err="1"/>
              <a:t>biển</a:t>
            </a:r>
            <a:r>
              <a:rPr lang="en-US" i="1" dirty="0"/>
              <a:t>, </a:t>
            </a:r>
          </a:p>
          <a:p>
            <a:pPr algn="ctr"/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sơn</a:t>
            </a:r>
            <a:r>
              <a:rPr lang="en-US" dirty="0"/>
              <a:t> </a:t>
            </a:r>
            <a:r>
              <a:rPr lang="en-US" dirty="0" err="1"/>
              <a:t>dầu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" y="1543049"/>
            <a:ext cx="3524250" cy="45710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0690" y="6211669"/>
            <a:ext cx="4573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Nguyễn</a:t>
            </a:r>
            <a:r>
              <a:rPr lang="en-US" b="1" dirty="0"/>
              <a:t> </a:t>
            </a:r>
            <a:r>
              <a:rPr lang="en-US" b="1" dirty="0" err="1"/>
              <a:t>Gia</a:t>
            </a:r>
            <a:r>
              <a:rPr lang="en-US" b="1" dirty="0"/>
              <a:t> </a:t>
            </a:r>
            <a:r>
              <a:rPr lang="en-US" b="1" dirty="0" err="1"/>
              <a:t>Khánh</a:t>
            </a:r>
            <a:r>
              <a:rPr lang="en-US" b="1"/>
              <a:t>, </a:t>
            </a:r>
          </a:p>
          <a:p>
            <a:pPr algn="ctr"/>
            <a:r>
              <a:rPr lang="en-US" i="1"/>
              <a:t>Thầy </a:t>
            </a:r>
            <a:r>
              <a:rPr lang="en-US" i="1" dirty="0"/>
              <a:t>Victor Tardieu,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đồng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22C6C-90D9-BE53-F51D-FF9249ACE8D8}"/>
              </a:ext>
            </a:extLst>
          </p:cNvPr>
          <p:cNvSpPr txBox="1"/>
          <p:nvPr/>
        </p:nvSpPr>
        <p:spPr>
          <a:xfrm>
            <a:off x="923925" y="203201"/>
            <a:ext cx="493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QUAN SÁT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15" y="860730"/>
            <a:ext cx="6230610" cy="633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FB4B6-066C-F239-3F61-77443E272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4" y="603370"/>
            <a:ext cx="953704" cy="9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0024" y="695351"/>
            <a:ext cx="6203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30" y="1222604"/>
            <a:ext cx="3151070" cy="3786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60" y="1221900"/>
            <a:ext cx="4929377" cy="378751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96499"/>
              </p:ext>
            </p:extLst>
          </p:nvPr>
        </p:nvGraphicFramePr>
        <p:xfrm>
          <a:off x="1047749" y="5115462"/>
          <a:ext cx="9896475" cy="16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6475">
                  <a:extLst>
                    <a:ext uri="{9D8B030D-6E8A-4147-A177-3AD203B41FA5}">
                      <a16:colId xmlns:a16="http://schemas.microsoft.com/office/drawing/2014/main" val="1758673230"/>
                    </a:ext>
                  </a:extLst>
                </a:gridCol>
              </a:tblGrid>
              <a:tr h="4070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Câu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hỏi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20203"/>
                  </a:ext>
                </a:extLst>
              </a:tr>
              <a:tr h="407060">
                <a:tc>
                  <a:txBody>
                    <a:bodyPr/>
                    <a:lstStyle/>
                    <a:p>
                      <a:r>
                        <a:rPr lang="en-US" baseline="0"/>
                        <a:t>- Sản </a:t>
                      </a:r>
                      <a:r>
                        <a:rPr lang="en-US" baseline="0" dirty="0" err="1"/>
                        <a:t>phẩm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mĩ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thuật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thể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hiện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gương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bằng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hình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thức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nào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528397"/>
                  </a:ext>
                </a:extLst>
              </a:tr>
              <a:tr h="407060">
                <a:tc>
                  <a:txBody>
                    <a:bodyPr/>
                    <a:lstStyle/>
                    <a:p>
                      <a:r>
                        <a:rPr lang="en-US"/>
                        <a:t>- Gương </a:t>
                      </a:r>
                      <a:r>
                        <a:rPr lang="en-US" dirty="0" err="1"/>
                        <a:t>mặt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SPMT </a:t>
                      </a:r>
                      <a:r>
                        <a:rPr lang="en-US" dirty="0" err="1"/>
                        <a:t>được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thể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hiện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bằng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những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màu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gì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701928"/>
                  </a:ext>
                </a:extLst>
              </a:tr>
              <a:tr h="407060">
                <a:tc>
                  <a:txBody>
                    <a:bodyPr/>
                    <a:lstStyle/>
                    <a:p>
                      <a:r>
                        <a:rPr lang="en-US"/>
                        <a:t>- Gương </a:t>
                      </a:r>
                      <a:r>
                        <a:rPr lang="en-US" dirty="0" err="1"/>
                        <a:t>mặt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SPMT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thể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hiện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cảm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xúc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gì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086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430198-67BD-CEF8-CD3D-B6449F2A4CEB}"/>
              </a:ext>
            </a:extLst>
          </p:cNvPr>
          <p:cNvSpPr txBox="1"/>
          <p:nvPr/>
        </p:nvSpPr>
        <p:spPr>
          <a:xfrm>
            <a:off x="923925" y="146051"/>
            <a:ext cx="4931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QUAN SÁT</a:t>
            </a:r>
          </a:p>
        </p:txBody>
      </p:sp>
    </p:spTree>
    <p:extLst>
      <p:ext uri="{BB962C8B-B14F-4D97-AF65-F5344CB8AC3E}">
        <p14:creationId xmlns:p14="http://schemas.microsoft.com/office/powerpoint/2010/main" val="417424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chool supplies on a table&#10;&#10;Description automatically generated">
            <a:extLst>
              <a:ext uri="{FF2B5EF4-FFF2-40B4-BE49-F238E27FC236}">
                <a16:creationId xmlns:a16="http://schemas.microsoft.com/office/drawing/2014/main" id="{AEB1A45A-42D9-6DB8-AF3A-A15C2A3C2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135F3-941E-E4F3-B692-19B5131D6492}"/>
              </a:ext>
            </a:extLst>
          </p:cNvPr>
          <p:cNvSpPr txBox="1"/>
          <p:nvPr/>
        </p:nvSpPr>
        <p:spPr>
          <a:xfrm>
            <a:off x="495300" y="228600"/>
            <a:ext cx="4834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THỂ HIỆN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0FFD1-8DE3-C49D-8E3F-2E7F5132CB3F}"/>
              </a:ext>
            </a:extLst>
          </p:cNvPr>
          <p:cNvSpPr txBox="1"/>
          <p:nvPr/>
        </p:nvSpPr>
        <p:spPr>
          <a:xfrm>
            <a:off x="1265991" y="1781175"/>
            <a:ext cx="966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giáo viên thị phạm xé dán chân dung bằng giấy màu</a:t>
            </a:r>
          </a:p>
        </p:txBody>
      </p:sp>
    </p:spTree>
    <p:extLst>
      <p:ext uri="{BB962C8B-B14F-4D97-AF65-F5344CB8AC3E}">
        <p14:creationId xmlns:p14="http://schemas.microsoft.com/office/powerpoint/2010/main" val="424513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F5BE1FAE-E041-A74E-608B-F4F99BB6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027370-C79B-AADC-0801-DBF608080FC5}"/>
              </a:ext>
            </a:extLst>
          </p:cNvPr>
          <p:cNvSpPr txBox="1"/>
          <p:nvPr/>
        </p:nvSpPr>
        <p:spPr>
          <a:xfrm>
            <a:off x="2919619" y="1070167"/>
            <a:ext cx="592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4DA1A-D759-BE41-8D1E-ABB801F9CB3C}"/>
              </a:ext>
            </a:extLst>
          </p:cNvPr>
          <p:cNvSpPr txBox="1"/>
          <p:nvPr/>
        </p:nvSpPr>
        <p:spPr>
          <a:xfrm>
            <a:off x="1983357" y="2633919"/>
            <a:ext cx="8351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Em hãy tạo SPMT về chân dung của 1 người mà em yêu quý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giấy màu.</a:t>
            </a:r>
          </a:p>
        </p:txBody>
      </p:sp>
    </p:spTree>
    <p:extLst>
      <p:ext uri="{BB962C8B-B14F-4D97-AF65-F5344CB8AC3E}">
        <p14:creationId xmlns:p14="http://schemas.microsoft.com/office/powerpoint/2010/main" val="115267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rocket in space&#10;&#10;Description automatically generated">
            <a:extLst>
              <a:ext uri="{FF2B5EF4-FFF2-40B4-BE49-F238E27FC236}">
                <a16:creationId xmlns:a16="http://schemas.microsoft.com/office/drawing/2014/main" id="{DB19177E-133C-7AA4-255C-E73A8ED30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" b="180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2DD12-71FD-EFDA-326E-ABEF842F69A5}"/>
              </a:ext>
            </a:extLst>
          </p:cNvPr>
          <p:cNvSpPr txBox="1"/>
          <p:nvPr/>
        </p:nvSpPr>
        <p:spPr>
          <a:xfrm>
            <a:off x="4130960" y="2441550"/>
            <a:ext cx="6200454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171450" algn="l"/>
                <a:tab pos="228600" algn="l"/>
                <a:tab pos="285750" algn="l"/>
              </a:tabLst>
            </a:pPr>
            <a:r>
              <a:rPr lang="en-US" sz="5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 DÒ </a:t>
            </a:r>
            <a:endParaRPr lang="en-US" sz="4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2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154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MSI</cp:lastModifiedBy>
  <cp:revision>3</cp:revision>
  <dcterms:created xsi:type="dcterms:W3CDTF">2024-01-19T07:26:51Z</dcterms:created>
  <dcterms:modified xsi:type="dcterms:W3CDTF">2024-01-31T00:28:56Z</dcterms:modified>
</cp:coreProperties>
</file>