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45" r:id="rId2"/>
    <p:sldId id="362" r:id="rId3"/>
    <p:sldId id="361" r:id="rId4"/>
    <p:sldId id="436" r:id="rId5"/>
    <p:sldId id="372" r:id="rId6"/>
    <p:sldId id="371" r:id="rId7"/>
    <p:sldId id="439" r:id="rId8"/>
    <p:sldId id="440" r:id="rId9"/>
    <p:sldId id="441" r:id="rId10"/>
    <p:sldId id="422" r:id="rId11"/>
    <p:sldId id="423" r:id="rId12"/>
    <p:sldId id="44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8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1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9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99F1-0A2D-8111-F181-68BC0313071F}"/>
              </a:ext>
            </a:extLst>
          </p:cNvPr>
          <p:cNvSpPr/>
          <p:nvPr/>
        </p:nvSpPr>
        <p:spPr>
          <a:xfrm>
            <a:off x="4368800" y="2185034"/>
            <a:ext cx="6888481" cy="42056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Đại Quang</a:t>
            </a:r>
            <a:endParaRPr lang="vi-VN" sz="3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3</a:t>
            </a:r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Nguyễn Lê Na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A book cover with children around a table&#10;&#10;Description automatically generated">
            <a:extLst>
              <a:ext uri="{FF2B5EF4-FFF2-40B4-BE49-F238E27FC236}">
                <a16:creationId xmlns:a16="http://schemas.microsoft.com/office/drawing/2014/main" id="{987D4C15-0E09-3C8C-C812-DD4B6B1C3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" y="508000"/>
            <a:ext cx="319563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231654-1A5F-B112-7BF4-995A099E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83" b="46605"/>
          <a:stretch/>
        </p:blipFill>
        <p:spPr>
          <a:xfrm>
            <a:off x="74655" y="194886"/>
            <a:ext cx="1377156" cy="1044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F7AA5-6E95-CBC4-91A8-0D58FC40A39B}"/>
              </a:ext>
            </a:extLst>
          </p:cNvPr>
          <p:cNvSpPr txBox="1"/>
          <p:nvPr/>
        </p:nvSpPr>
        <p:spPr>
          <a:xfrm>
            <a:off x="1337806" y="1039465"/>
            <a:ext cx="3741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1F8A3-7CAE-FC2D-5A9C-F882C81B86BA}"/>
              </a:ext>
            </a:extLst>
          </p:cNvPr>
          <p:cNvSpPr txBox="1"/>
          <p:nvPr/>
        </p:nvSpPr>
        <p:spPr>
          <a:xfrm>
            <a:off x="436879" y="1537377"/>
            <a:ext cx="11236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NewRomanPS-BoldMT"/>
              </a:rPr>
              <a:t>      C</a:t>
            </a:r>
            <a:r>
              <a:rPr lang="vi-VN" sz="2400" b="1" dirty="0">
                <a:solidFill>
                  <a:srgbClr val="000000"/>
                </a:solidFill>
                <a:latin typeface="TimesNewRomanPS-BoldMT"/>
              </a:rPr>
              <a:t>ác bước </a:t>
            </a:r>
            <a:r>
              <a:rPr lang="en-US" sz="2400" b="1" dirty="0" err="1">
                <a:solidFill>
                  <a:srgbClr val="000000"/>
                </a:solidFill>
                <a:latin typeface="TimesNewRomanPS-BoldMT"/>
              </a:rPr>
              <a:t>gợi</a:t>
            </a:r>
            <a:r>
              <a:rPr lang="en-US" sz="2400" b="1" dirty="0">
                <a:solidFill>
                  <a:srgbClr val="000000"/>
                </a:solidFill>
                <a:latin typeface="TimesNewRomanPS-BoldMT"/>
              </a:rPr>
              <a:t> ý </a:t>
            </a:r>
            <a:r>
              <a:rPr lang="vi-VN" sz="2400" b="1" dirty="0">
                <a:solidFill>
                  <a:srgbClr val="000000"/>
                </a:solidFill>
                <a:latin typeface="TimesNewRomanPS-BoldMT"/>
              </a:rPr>
              <a:t>thực hiện sản phẩm mĩ thuật về chủ đề </a:t>
            </a:r>
            <a:r>
              <a:rPr lang="vi-VN" sz="2400" b="1" i="1" dirty="0">
                <a:solidFill>
                  <a:srgbClr val="000000"/>
                </a:solidFill>
                <a:latin typeface="TimesNewRomanPS-BoldItalicMT"/>
              </a:rPr>
              <a:t>Những kỉ</a:t>
            </a:r>
            <a:r>
              <a:rPr lang="en-US" sz="2400" b="1" i="1" dirty="0">
                <a:solidFill>
                  <a:srgbClr val="000000"/>
                </a:solidFill>
                <a:latin typeface="TimesNewRomanPS-BoldItalic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latin typeface="TimesNewRomanPS-BoldItalicMT"/>
              </a:rPr>
              <a:t>niệm đẹp </a:t>
            </a:r>
            <a:r>
              <a:rPr lang="vi-VN" sz="2400" b="1" dirty="0">
                <a:solidFill>
                  <a:srgbClr val="000000"/>
                </a:solidFill>
                <a:latin typeface="TimesNewRomanPS-BoldMT"/>
              </a:rPr>
              <a:t>bằng hình thức </a:t>
            </a:r>
            <a:r>
              <a:rPr lang="vi-VN" sz="2400" b="1">
                <a:solidFill>
                  <a:srgbClr val="000000"/>
                </a:solidFill>
                <a:latin typeface="TimesNewRomanPS-BoldMT"/>
              </a:rPr>
              <a:t>vẽ</a:t>
            </a:r>
            <a:r>
              <a:rPr lang="vi-VN" sz="2400"/>
              <a:t> 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59085-2B1A-52CA-C7DC-BD7D4C0CF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06" y="2543120"/>
            <a:ext cx="11497387" cy="3997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459F60-D4E5-0CD4-4DED-4EBEF8AAA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95"/>
          <a:stretch/>
        </p:blipFill>
        <p:spPr>
          <a:xfrm>
            <a:off x="1337806" y="222895"/>
            <a:ext cx="9516385" cy="7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7834C5-C721-2ED5-86F3-E9EBA1EC0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65" y="638072"/>
            <a:ext cx="8439670" cy="55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kids painting on it&#10;&#10;Description automatically generated">
            <a:extLst>
              <a:ext uri="{FF2B5EF4-FFF2-40B4-BE49-F238E27FC236}">
                <a16:creationId xmlns:a16="http://schemas.microsoft.com/office/drawing/2014/main" id="{55988719-775D-1698-3423-53B6902C1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BBD3B-E528-5224-57AA-817EF1831046}"/>
              </a:ext>
            </a:extLst>
          </p:cNvPr>
          <p:cNvSpPr txBox="1"/>
          <p:nvPr/>
        </p:nvSpPr>
        <p:spPr>
          <a:xfrm>
            <a:off x="3305174" y="2271533"/>
            <a:ext cx="4992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E1D1A-A573-B738-52E5-1130BBC460FB}"/>
              </a:ext>
            </a:extLst>
          </p:cNvPr>
          <p:cNvSpPr txBox="1"/>
          <p:nvPr/>
        </p:nvSpPr>
        <p:spPr>
          <a:xfrm>
            <a:off x="2851407" y="3594972"/>
            <a:ext cx="6191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NewRomanPS-BoldMT"/>
              </a:rPr>
              <a:t>   T</a:t>
            </a:r>
            <a:r>
              <a:rPr lang="vi-VN" sz="3200" b="1">
                <a:solidFill>
                  <a:srgbClr val="000000"/>
                </a:solidFill>
                <a:latin typeface="TimesNewRomanPS-BoldMT"/>
              </a:rPr>
              <a:t>hực hiện sản phẩm mĩ thuật về chủ đề </a:t>
            </a:r>
            <a:r>
              <a:rPr lang="vi-VN" sz="3200" b="1" i="1">
                <a:solidFill>
                  <a:srgbClr val="000000"/>
                </a:solidFill>
                <a:latin typeface="TimesNewRomanPS-BoldItalicMT"/>
              </a:rPr>
              <a:t>Những kỉ</a:t>
            </a:r>
            <a:r>
              <a:rPr lang="en-US" sz="3200" b="1" i="1">
                <a:solidFill>
                  <a:srgbClr val="000000"/>
                </a:solidFill>
                <a:latin typeface="TimesNewRomanPS-BoldItalicMT"/>
              </a:rPr>
              <a:t> </a:t>
            </a:r>
            <a:r>
              <a:rPr lang="vi-VN" sz="3200" b="1" i="1">
                <a:solidFill>
                  <a:srgbClr val="000000"/>
                </a:solidFill>
                <a:latin typeface="TimesNewRomanPS-BoldItalicMT"/>
              </a:rPr>
              <a:t>niệm đẹp </a:t>
            </a:r>
            <a:r>
              <a:rPr lang="vi-VN" sz="3200" b="1">
                <a:solidFill>
                  <a:srgbClr val="000000"/>
                </a:solidFill>
                <a:latin typeface="TimesNewRomanPS-BoldMT"/>
              </a:rPr>
              <a:t>bằng hình thức vẽ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9534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A46A0-8EA1-3AF6-9862-9CD6B4DC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777830"/>
            <a:ext cx="10495279" cy="319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D3C27-6876-BF1E-5FE3-27B291C9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903" y="3970028"/>
            <a:ext cx="7272683" cy="14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6" y="230461"/>
            <a:ext cx="1104900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F175A1-2F06-5686-0F7A-03DA1471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71" y="624818"/>
            <a:ext cx="6524625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A7E3F-D6DE-8CD3-CD35-66A1AA7FA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56" y="1249636"/>
            <a:ext cx="11433564" cy="1610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11E97-1A48-544D-61DA-4B680B856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462" y="3013622"/>
            <a:ext cx="5553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1532095" y="6422104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Vui</a:t>
            </a:r>
            <a:r>
              <a:rPr lang="en-US" sz="1600" i="1" dirty="0"/>
              <a:t> </a:t>
            </a:r>
            <a:r>
              <a:rPr lang="en-US" sz="1600" i="1" dirty="0" err="1"/>
              <a:t>chơi</a:t>
            </a:r>
            <a:r>
              <a:rPr lang="en-US" sz="1600" i="1" dirty="0"/>
              <a:t> </a:t>
            </a:r>
            <a:r>
              <a:rPr lang="en-US" sz="1600" i="1" dirty="0" err="1"/>
              <a:t>dịp</a:t>
            </a:r>
            <a:r>
              <a:rPr lang="en-US" sz="1600" i="1" dirty="0"/>
              <a:t> </a:t>
            </a:r>
            <a:r>
              <a:rPr lang="en-US" sz="1600" i="1" dirty="0" err="1"/>
              <a:t>hè</a:t>
            </a:r>
            <a:endParaRPr lang="vi-VN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E6E9F-5F82-179B-FB96-9AF1637A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928"/>
            <a:ext cx="9144000" cy="3268072"/>
          </a:xfrm>
          <a:prstGeom prst="rect">
            <a:avLst/>
          </a:prstGeom>
        </p:spPr>
      </p:pic>
      <p:pic>
        <p:nvPicPr>
          <p:cNvPr id="1026" name="Picture 2" descr="Thêm điểm vui chơi cho trẻ em dịp hè - Báo Thái Nguyên điện tử">
            <a:extLst>
              <a:ext uri="{FF2B5EF4-FFF2-40B4-BE49-F238E27FC236}">
                <a16:creationId xmlns:a16="http://schemas.microsoft.com/office/drawing/2014/main" id="{5D04EAC9-7D80-574E-21C6-30B93BD5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5" y="3529606"/>
            <a:ext cx="4322496" cy="28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view 30 khu vui chơi trẻ em đông đúc nhất tại Sài Gòn">
            <a:extLst>
              <a:ext uri="{FF2B5EF4-FFF2-40B4-BE49-F238E27FC236}">
                <a16:creationId xmlns:a16="http://schemas.microsoft.com/office/drawing/2014/main" id="{5D2154B2-1C7F-FFD5-F00C-4A525CAF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24" y="3589928"/>
            <a:ext cx="3972269" cy="28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1EAB9-6B42-C596-745A-86A103DF69F4}"/>
              </a:ext>
            </a:extLst>
          </p:cNvPr>
          <p:cNvSpPr txBox="1"/>
          <p:nvPr/>
        </p:nvSpPr>
        <p:spPr>
          <a:xfrm>
            <a:off x="6378024" y="6428730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 err="1"/>
              <a:t>Đi</a:t>
            </a:r>
            <a:r>
              <a:rPr lang="en-US" sz="1600" i="1" dirty="0"/>
              <a:t> </a:t>
            </a:r>
            <a:r>
              <a:rPr lang="en-US" sz="1600" i="1" dirty="0" err="1"/>
              <a:t>chơi</a:t>
            </a:r>
            <a:r>
              <a:rPr lang="en-US" sz="1600" i="1" dirty="0"/>
              <a:t> </a:t>
            </a:r>
            <a:r>
              <a:rPr lang="en-US" sz="1600" i="1" dirty="0" err="1"/>
              <a:t>với</a:t>
            </a:r>
            <a:r>
              <a:rPr lang="en-US" sz="1600" i="1" dirty="0"/>
              <a:t> </a:t>
            </a:r>
            <a:r>
              <a:rPr lang="en-US" sz="1600" i="1" dirty="0" err="1"/>
              <a:t>bố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C09FC6-5933-FD11-431D-BDCDC67F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750"/>
            <a:ext cx="8503471" cy="6122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544BD-80AB-265D-073E-363C65BF42A0}"/>
              </a:ext>
            </a:extLst>
          </p:cNvPr>
          <p:cNvSpPr txBox="1"/>
          <p:nvPr/>
        </p:nvSpPr>
        <p:spPr>
          <a:xfrm>
            <a:off x="8737546" y="1452880"/>
            <a:ext cx="324109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242021"/>
                </a:solidFill>
                <a:latin typeface="ArialMT"/>
              </a:rPr>
              <a:t>– Em thấy bức tranh thể hiện chủ đề </a:t>
            </a:r>
            <a:r>
              <a:rPr lang="vi-VN" b="1">
                <a:solidFill>
                  <a:srgbClr val="242021"/>
                </a:solidFill>
                <a:latin typeface="ArialMT"/>
              </a:rPr>
              <a:t>gì?</a:t>
            </a:r>
            <a:endParaRPr lang="en-US" b="1">
              <a:solidFill>
                <a:srgbClr val="242021"/>
              </a:solidFill>
              <a:latin typeface="ArialM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vi-VN" b="1" dirty="0">
                <a:solidFill>
                  <a:srgbClr val="242021"/>
                </a:solidFill>
                <a:latin typeface="ArialMT"/>
              </a:rPr>
            </a:br>
            <a:r>
              <a:rPr lang="vi-VN" b="1" dirty="0">
                <a:solidFill>
                  <a:srgbClr val="242021"/>
                </a:solidFill>
                <a:latin typeface="ArialMT"/>
              </a:rPr>
              <a:t>– Các nhân vật trong tranh có những hoạt động </a:t>
            </a:r>
            <a:r>
              <a:rPr lang="vi-VN" b="1">
                <a:solidFill>
                  <a:srgbClr val="242021"/>
                </a:solidFill>
                <a:latin typeface="ArialMT"/>
              </a:rPr>
              <a:t>gì?</a:t>
            </a:r>
            <a:endParaRPr lang="en-US" b="1">
              <a:solidFill>
                <a:srgbClr val="242021"/>
              </a:solidFill>
              <a:latin typeface="ArialM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vi-VN" b="1" dirty="0">
                <a:solidFill>
                  <a:srgbClr val="242021"/>
                </a:solidFill>
                <a:latin typeface="ArialMT"/>
              </a:rPr>
            </a:br>
            <a:r>
              <a:rPr lang="vi-VN" b="1" dirty="0">
                <a:solidFill>
                  <a:srgbClr val="242021"/>
                </a:solidFill>
                <a:latin typeface="ArialMT"/>
              </a:rPr>
              <a:t>– Màu đậm, màu nhạt trong tranh được sử dụng như thế nào</a:t>
            </a:r>
            <a:r>
              <a:rPr lang="vi-VN" b="1">
                <a:solidFill>
                  <a:srgbClr val="242021"/>
                </a:solidFill>
                <a:latin typeface="ArialMT"/>
              </a:rPr>
              <a:t>?</a:t>
            </a:r>
            <a:r>
              <a:rPr lang="vi-VN" b="1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EF0392-9DAD-A249-9BF3-8798402C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1" y="907158"/>
            <a:ext cx="11046358" cy="5473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E2152-9297-ABC0-8AE4-5C146C7BD135}"/>
              </a:ext>
            </a:extLst>
          </p:cNvPr>
          <p:cNvSpPr txBox="1"/>
          <p:nvPr/>
        </p:nvSpPr>
        <p:spPr>
          <a:xfrm>
            <a:off x="178606" y="286448"/>
            <a:ext cx="3741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Tìm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63E0A7-B980-A011-68E7-0AE83C6BA134}"/>
              </a:ext>
            </a:extLst>
          </p:cNvPr>
          <p:cNvSpPr txBox="1"/>
          <p:nvPr/>
        </p:nvSpPr>
        <p:spPr>
          <a:xfrm>
            <a:off x="218640" y="159328"/>
            <a:ext cx="11475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Tìm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niềm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vui</a:t>
            </a:r>
            <a:r>
              <a:rPr lang="en-US" sz="2800" b="1" dirty="0">
                <a:solidFill>
                  <a:srgbClr val="FF0000"/>
                </a:solidFill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</a:rPr>
              <a:t>sản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phẩm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05E32-70C7-9946-8CBD-AEC186065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00131"/>
            <a:ext cx="8686800" cy="1971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7347F-20BE-7325-9AD0-11ADFDC1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56" y="2851656"/>
            <a:ext cx="5488536" cy="3742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4ED8F-F923-9C04-B7D9-A1F3E25F2C95}"/>
              </a:ext>
            </a:extLst>
          </p:cNvPr>
          <p:cNvSpPr txBox="1"/>
          <p:nvPr/>
        </p:nvSpPr>
        <p:spPr>
          <a:xfrm>
            <a:off x="-20090" y="3982720"/>
            <a:ext cx="130062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242021"/>
                </a:solidFill>
                <a:latin typeface="ArialMT"/>
              </a:rPr>
              <a:t>Trương Hồng Ánh, </a:t>
            </a:r>
            <a:r>
              <a:rPr lang="vi-VN" sz="1600" i="1" dirty="0">
                <a:solidFill>
                  <a:srgbClr val="242021"/>
                </a:solidFill>
                <a:latin typeface="Arial-ItalicMT"/>
              </a:rPr>
              <a:t>Đi xem biểu diễn</a:t>
            </a:r>
            <a:br>
              <a:rPr lang="vi-VN" sz="1600" i="1" dirty="0">
                <a:solidFill>
                  <a:srgbClr val="242021"/>
                </a:solidFill>
                <a:latin typeface="Arial-ItalicMT"/>
              </a:rPr>
            </a:br>
            <a:r>
              <a:rPr lang="vi-VN" sz="1600" dirty="0">
                <a:solidFill>
                  <a:srgbClr val="242021"/>
                </a:solidFill>
                <a:latin typeface="ArialMT"/>
              </a:rPr>
              <a:t>Sản phẩm mĩ thuật từ màu sáp</a:t>
            </a:r>
            <a:r>
              <a:rPr lang="vi-VN" sz="16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054F36-9502-B5D3-CAA2-BAB8F288C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233" y="2851654"/>
            <a:ext cx="3721622" cy="37421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04E688-2196-B39C-79A0-652902FCBA26}"/>
              </a:ext>
            </a:extLst>
          </p:cNvPr>
          <p:cNvSpPr txBox="1"/>
          <p:nvPr/>
        </p:nvSpPr>
        <p:spPr>
          <a:xfrm>
            <a:off x="10591800" y="3429000"/>
            <a:ext cx="15570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42021"/>
                </a:solidFill>
                <a:latin typeface="ArialMT"/>
              </a:rPr>
              <a:t>Lan Anh –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Hồng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Nhung –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Tuấn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Đạt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, </a:t>
            </a:r>
            <a:r>
              <a:rPr lang="en-US" sz="1600" i="1" dirty="0" err="1">
                <a:solidFill>
                  <a:srgbClr val="242021"/>
                </a:solidFill>
                <a:latin typeface="Arial-ItalicMT"/>
              </a:rPr>
              <a:t>Cuộc</a:t>
            </a:r>
            <a:r>
              <a:rPr lang="en-US" sz="16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1600" i="1" dirty="0" err="1">
                <a:solidFill>
                  <a:srgbClr val="242021"/>
                </a:solidFill>
                <a:latin typeface="Arial-ItalicMT"/>
              </a:rPr>
              <a:t>thi</a:t>
            </a:r>
            <a:r>
              <a:rPr lang="en-US" sz="16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1600" i="1" dirty="0" err="1">
                <a:solidFill>
                  <a:srgbClr val="242021"/>
                </a:solidFill>
                <a:latin typeface="Arial-ItalicMT"/>
              </a:rPr>
              <a:t>nghệ</a:t>
            </a:r>
            <a:r>
              <a:rPr lang="en-US" sz="16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1600" i="1" dirty="0" err="1">
                <a:solidFill>
                  <a:srgbClr val="242021"/>
                </a:solidFill>
                <a:latin typeface="Arial-ItalicMT"/>
              </a:rPr>
              <a:t>thuật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,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sản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phẩm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mĩ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thuật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từ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nhiều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vật</a:t>
            </a:r>
            <a:r>
              <a:rPr lang="en-US" sz="16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sz="1600" dirty="0" err="1">
                <a:solidFill>
                  <a:srgbClr val="242021"/>
                </a:solidFill>
                <a:latin typeface="ArialMT"/>
              </a:rPr>
              <a:t>liệu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A2E71-726B-09B1-2285-2154E594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207687"/>
            <a:ext cx="3391002" cy="3391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55F8E-8F8B-4D31-8B5B-7F0F9D888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741" y="207688"/>
            <a:ext cx="4454053" cy="3391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450BC-9098-9BBC-4C4B-643DB894A009}"/>
              </a:ext>
            </a:extLst>
          </p:cNvPr>
          <p:cNvSpPr txBox="1"/>
          <p:nvPr/>
        </p:nvSpPr>
        <p:spPr>
          <a:xfrm>
            <a:off x="10629187" y="863351"/>
            <a:ext cx="143073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242021"/>
                </a:solidFill>
                <a:latin typeface="ArialMT"/>
              </a:rPr>
              <a:t>Trần Duy Khánh, </a:t>
            </a:r>
            <a:r>
              <a:rPr lang="vi-VN" sz="1600" i="1" dirty="0">
                <a:solidFill>
                  <a:srgbClr val="242021"/>
                </a:solidFill>
                <a:latin typeface="Arial-ItalicMT"/>
              </a:rPr>
              <a:t>Lặn ngắm san hô dưới đáy biển</a:t>
            </a:r>
            <a:r>
              <a:rPr lang="en-US" sz="1600" i="1" dirty="0">
                <a:solidFill>
                  <a:srgbClr val="242021"/>
                </a:solidFill>
                <a:latin typeface="Arial-ItalicMT"/>
              </a:rPr>
              <a:t>, s</a:t>
            </a:r>
            <a:r>
              <a:rPr lang="vi-VN" sz="1600" dirty="0">
                <a:solidFill>
                  <a:srgbClr val="242021"/>
                </a:solidFill>
                <a:latin typeface="ArialMT"/>
              </a:rPr>
              <a:t>ản phẩm mĩ thuật từ đất nặn</a:t>
            </a:r>
            <a:r>
              <a:rPr lang="vi-VN" sz="1600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1A9DE-5791-7DBE-825E-919AB9B788C3}"/>
              </a:ext>
            </a:extLst>
          </p:cNvPr>
          <p:cNvSpPr txBox="1"/>
          <p:nvPr/>
        </p:nvSpPr>
        <p:spPr>
          <a:xfrm>
            <a:off x="400323" y="1020372"/>
            <a:ext cx="11080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242021"/>
                </a:solidFill>
                <a:latin typeface="ArialMT"/>
              </a:rPr>
              <a:t>Như Ý, </a:t>
            </a:r>
            <a:r>
              <a:rPr lang="vi-VN" sz="1600" i="1" dirty="0">
                <a:solidFill>
                  <a:srgbClr val="242021"/>
                </a:solidFill>
                <a:latin typeface="Arial-ItalicMT"/>
              </a:rPr>
              <a:t>Đêm pháo hoa</a:t>
            </a:r>
            <a:r>
              <a:rPr lang="en-US" sz="1600" i="1" dirty="0">
                <a:solidFill>
                  <a:srgbClr val="242021"/>
                </a:solidFill>
                <a:latin typeface="Arial-ItalicMT"/>
              </a:rPr>
              <a:t>, s</a:t>
            </a:r>
            <a:r>
              <a:rPr lang="vi-VN" sz="1600" dirty="0">
                <a:solidFill>
                  <a:srgbClr val="242021"/>
                </a:solidFill>
                <a:latin typeface="ArialMT"/>
              </a:rPr>
              <a:t>ản phẩm mĩ thuật từ màu a-cờ-ry-lic</a:t>
            </a:r>
            <a:r>
              <a:rPr lang="vi-VN" sz="1600" dirty="0"/>
              <a:t> </a:t>
            </a:r>
            <a:br>
              <a:rPr lang="vi-VN" sz="1600" dirty="0"/>
            </a:b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3E6ACB-D6EC-FCC0-B45E-50D9E27DF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978" y="3861659"/>
            <a:ext cx="4825876" cy="27886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28F8B7-6965-5CF1-87D5-448E6BAD4043}"/>
              </a:ext>
            </a:extLst>
          </p:cNvPr>
          <p:cNvSpPr txBox="1"/>
          <p:nvPr/>
        </p:nvSpPr>
        <p:spPr>
          <a:xfrm>
            <a:off x="6834980" y="4825098"/>
            <a:ext cx="46647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242021"/>
                </a:solidFill>
                <a:latin typeface="ArialMT"/>
              </a:rPr>
              <a:t>Trần Hà Vy, </a:t>
            </a:r>
            <a:r>
              <a:rPr lang="vi-VN" sz="1600" i="1" dirty="0">
                <a:solidFill>
                  <a:srgbClr val="242021"/>
                </a:solidFill>
                <a:latin typeface="Arial-ItalicMT"/>
              </a:rPr>
              <a:t>Khu vườn của bà</a:t>
            </a:r>
            <a:br>
              <a:rPr lang="vi-VN" sz="1600" i="1" dirty="0">
                <a:solidFill>
                  <a:srgbClr val="242021"/>
                </a:solidFill>
                <a:latin typeface="Arial-ItalicMT"/>
              </a:rPr>
            </a:br>
            <a:r>
              <a:rPr lang="vi-VN" sz="1600" dirty="0">
                <a:solidFill>
                  <a:srgbClr val="242021"/>
                </a:solidFill>
                <a:latin typeface="ArialMT"/>
              </a:rPr>
              <a:t>Sản phẩm mĩ thuật từ nhiều vật liệu</a:t>
            </a:r>
            <a:r>
              <a:rPr lang="vi-VN" sz="1600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5DF5B-4916-48CB-FABF-EEAE4A0A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60023"/>
            <a:ext cx="9641840" cy="66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1250</TotalTime>
  <Words>244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Arial-ItalicMT</vt:lpstr>
      <vt:lpstr>ArialMT</vt:lpstr>
      <vt:lpstr>Calibri</vt:lpstr>
      <vt:lpstr>Calibri Light</vt:lpstr>
      <vt:lpstr>Times New Roman</vt:lpstr>
      <vt:lpstr>TimesNewRomanPS-BoldItalicMT</vt:lpstr>
      <vt:lpstr>TimesNewRomanPS-BoldMT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MSI</cp:lastModifiedBy>
  <cp:revision>174</cp:revision>
  <dcterms:created xsi:type="dcterms:W3CDTF">2021-01-29T04:19:07Z</dcterms:created>
  <dcterms:modified xsi:type="dcterms:W3CDTF">2024-01-31T02:28:50Z</dcterms:modified>
</cp:coreProperties>
</file>