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5" r:id="rId2"/>
    <p:sldId id="362" r:id="rId3"/>
    <p:sldId id="437" r:id="rId4"/>
    <p:sldId id="425" r:id="rId5"/>
    <p:sldId id="426" r:id="rId6"/>
    <p:sldId id="44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3150C-DC13-A29A-77A8-37DE0DDCB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EC58E7-70C7-8B5F-E50A-AE34C0B1F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C66C9-3827-C181-9C33-1780095FF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CBA-FE1A-40A8-A867-18D35E714A7D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BD6F4-611C-50E7-D270-EC97E1511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55654-2D40-0F64-4D37-E83F58E6A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EDCE-2CD9-4492-A5CE-7877825C7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C1111-78E7-B617-F5DD-2530D4951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A9A4B0-5077-947D-2A45-1168C5FEF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E6DB1-CF08-0056-E166-EDAF4B9FB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CBA-FE1A-40A8-A867-18D35E714A7D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0F899-767D-47DD-0D23-B0B30E00F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19D64-9CBD-1E59-E5F9-9A3EE844E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EDCE-2CD9-4492-A5CE-7877825C7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3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1EF4EC-59FE-AB5E-83B5-C08E95ACE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E90A2E-5694-688B-BECF-AA8C6FC22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71729-1557-EE5E-2B11-936150FE2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CBA-FE1A-40A8-A867-18D35E714A7D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97436-CBE8-CA39-0E62-27745676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EF051-BA8C-4CF6-457F-A9B74ED1C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EDCE-2CD9-4492-A5CE-7877825C7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9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09AA-FA1B-E68E-8536-98EB0AD1D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4C3C3-EF5F-CA7B-2038-E7A3D030D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7EBCC-983F-7CF7-938E-617E436F0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CBA-FE1A-40A8-A867-18D35E714A7D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80684-4579-80FF-71AD-BC846DFE6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FD36B-2E96-FCCA-C978-261F2A1AF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EDCE-2CD9-4492-A5CE-7877825C7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076C7-31DD-C8C6-B09A-F13A5A35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6DAC2-C99C-2A0E-B3BC-A6F05BB6C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0A871-F0A5-2415-805A-D0EC5536D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CBA-FE1A-40A8-A867-18D35E714A7D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51303-7FF6-FAED-6F87-6CCA1697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28EE4-0972-4459-7B05-4A7C94AED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EDCE-2CD9-4492-A5CE-7877825C7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9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F66CB-B798-43C1-377A-21B05F8C4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1E08D-3D91-71C1-1CD2-E8E5F4736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E7653-FB85-D98A-484E-AE31D379F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4A51E-7081-212B-9903-4FCA66692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CBA-FE1A-40A8-A867-18D35E714A7D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CD2C6-B5A9-8300-4CBF-855430074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94A8D-DFC2-81E4-4A2B-5E9FB0271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EDCE-2CD9-4492-A5CE-7877825C7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8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51A26-6AF0-2A71-6932-B3DE5C1B7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AC361-4A0F-49D2-17B1-A0C2170E8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F8065-61BA-D8A7-6315-645F0F2FB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BBE51-D373-C4E6-24C5-0CE87A2DF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A508D-9728-071C-C193-A7F94B739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62079F-97D5-8471-941B-E525DDB5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CBA-FE1A-40A8-A867-18D35E714A7D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7BBCD9-774B-F770-1F1C-DEDA8FCD0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07C371-5E03-AA43-CCDC-45E7B31D8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EDCE-2CD9-4492-A5CE-7877825C7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2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E3687-FF0B-4B3F-82E5-D1E4323C5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7D7F65-C760-B26E-F40E-49001446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CBA-FE1A-40A8-A867-18D35E714A7D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E77D3F-76AF-50CD-249B-F7C3A26CB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EFBB8-E8DC-2712-90FB-E5ED8E588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EDCE-2CD9-4492-A5CE-7877825C7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0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44E654-9173-377C-7051-733FA96BC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CBA-FE1A-40A8-A867-18D35E714A7D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632DF9-97BE-70D8-9B9C-5E74125F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8876D-88D7-F76A-2E94-5C8D3BE3D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EDCE-2CD9-4492-A5CE-7877825C7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3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FB2A-D8B8-86F4-23B7-61827CE1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974FD-209C-8A48-85B7-7A32CC9D7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56797-7410-7DBB-E4BF-0DD6DC27D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B5F97-401B-2F5F-25DC-325C4B2A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CBA-FE1A-40A8-A867-18D35E714A7D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8253B-2D72-5DE4-C635-82398C1F4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EF511-CCB7-E336-0682-F4283DDF6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EDCE-2CD9-4492-A5CE-7877825C7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7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9DC7B-492E-54BB-C929-59D883459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7BBFD8-6E0A-DC12-13FE-543B81843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B9EE0-74F0-0997-299C-30A088EA8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64FA6-6592-8755-F98F-195E3796E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CBA-FE1A-40A8-A867-18D35E714A7D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9DAEB-3B8A-E97E-214B-AD148374B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C3A61-60D2-6B5C-3285-2773252F7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EDCE-2CD9-4492-A5CE-7877825C7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3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D83E53-2A15-B57A-07E3-34F653E5A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E03BC-EF84-F88D-D8CA-4C9BB9791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78693-6251-8FA1-B21E-02FEC84F2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DCBA-FE1A-40A8-A867-18D35E714A7D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8137E-CCE1-9104-BB8C-F38D0DFD4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46C2F-8995-369F-1C74-799F4AD79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DEDCE-2CD9-4492-A5CE-7877825C7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1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C999F1-0A2D-8111-F181-68BC0313071F}"/>
              </a:ext>
            </a:extLst>
          </p:cNvPr>
          <p:cNvSpPr/>
          <p:nvPr/>
        </p:nvSpPr>
        <p:spPr>
          <a:xfrm>
            <a:off x="4368800" y="2185034"/>
            <a:ext cx="6888481" cy="420560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4</a:t>
            </a:r>
          </a:p>
          <a:p>
            <a:r>
              <a:rPr lang="vi-VN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en-US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TH Đại Quang</a:t>
            </a:r>
            <a:endParaRPr lang="vi-VN" sz="3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</a:t>
            </a:r>
            <a:r>
              <a:rPr lang="en-US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3</a:t>
            </a:r>
            <a:r>
              <a:rPr lang="vi-VN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</a:t>
            </a:r>
            <a:r>
              <a:rPr lang="en-US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Nguyễn Lê Na</a:t>
            </a:r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13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 descr="A book cover with children around a table&#10;&#10;Description automatically generated">
            <a:extLst>
              <a:ext uri="{FF2B5EF4-FFF2-40B4-BE49-F238E27FC236}">
                <a16:creationId xmlns:a16="http://schemas.microsoft.com/office/drawing/2014/main" id="{987D4C15-0E09-3C8C-C812-DD4B6B1C30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79" y="508000"/>
            <a:ext cx="3195630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0A46A0-8EA1-3AF6-9862-9CD6B4DC2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777830"/>
            <a:ext cx="10495279" cy="31921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8D3C27-6876-BF1E-5FE3-27B291C99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903" y="3970028"/>
            <a:ext cx="7272683" cy="141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86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FC5B58-70BE-C7E6-0A29-967BA66BFC0D}"/>
              </a:ext>
            </a:extLst>
          </p:cNvPr>
          <p:cNvSpPr txBox="1"/>
          <p:nvPr/>
        </p:nvSpPr>
        <p:spPr>
          <a:xfrm>
            <a:off x="2140226" y="526271"/>
            <a:ext cx="70965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NewRomanPS-BoldMT"/>
              </a:rPr>
              <a:t>C</a:t>
            </a:r>
            <a:r>
              <a:rPr lang="vi-VN" b="1" dirty="0">
                <a:solidFill>
                  <a:srgbClr val="000000"/>
                </a:solidFill>
                <a:latin typeface="TimesNewRomanPS-BoldMT"/>
              </a:rPr>
              <a:t>ác bước thực hiện sản phẩm mĩ thuật về chủ đề </a:t>
            </a:r>
            <a:r>
              <a:rPr lang="vi-VN" b="1" i="1" dirty="0">
                <a:solidFill>
                  <a:srgbClr val="000000"/>
                </a:solidFill>
                <a:latin typeface="TimesNewRomanPS-BoldItalicMT"/>
              </a:rPr>
              <a:t>Những kỉ</a:t>
            </a:r>
            <a:r>
              <a:rPr lang="en-US" b="1" i="1" dirty="0">
                <a:solidFill>
                  <a:srgbClr val="000000"/>
                </a:solidFill>
                <a:latin typeface="TimesNewRomanPS-BoldItalicMT"/>
              </a:rPr>
              <a:t> </a:t>
            </a:r>
            <a:r>
              <a:rPr lang="vi-VN" b="1" i="1" dirty="0">
                <a:solidFill>
                  <a:srgbClr val="000000"/>
                </a:solidFill>
                <a:latin typeface="TimesNewRomanPS-BoldItalicMT"/>
              </a:rPr>
              <a:t>niệm đẹp </a:t>
            </a:r>
            <a:r>
              <a:rPr lang="vi-VN" b="1" dirty="0">
                <a:solidFill>
                  <a:srgbClr val="000000"/>
                </a:solidFill>
                <a:latin typeface="TimesNewRomanPS-BoldMT"/>
              </a:rPr>
              <a:t>bằng hình thức đắp nổi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165F8B-B084-E170-C6D3-9D8F3C313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914" y="1169091"/>
            <a:ext cx="8164173" cy="51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9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33D78B-4EA0-BF04-411A-DBC201E3C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187" y="617055"/>
            <a:ext cx="8539627" cy="538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93C989-8742-22E8-C2CE-02070F09D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55961"/>
            <a:ext cx="9144000" cy="574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8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per with kids painting on it&#10;&#10;Description automatically generated">
            <a:extLst>
              <a:ext uri="{FF2B5EF4-FFF2-40B4-BE49-F238E27FC236}">
                <a16:creationId xmlns:a16="http://schemas.microsoft.com/office/drawing/2014/main" id="{55988719-775D-1698-3423-53B6902C1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3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BBBD3B-E528-5224-57AA-817EF1831046}"/>
              </a:ext>
            </a:extLst>
          </p:cNvPr>
          <p:cNvSpPr txBox="1"/>
          <p:nvPr/>
        </p:nvSpPr>
        <p:spPr>
          <a:xfrm>
            <a:off x="3305174" y="2271533"/>
            <a:ext cx="49920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E1D1A-A573-B738-52E5-1130BBC460FB}"/>
              </a:ext>
            </a:extLst>
          </p:cNvPr>
          <p:cNvSpPr txBox="1"/>
          <p:nvPr/>
        </p:nvSpPr>
        <p:spPr>
          <a:xfrm>
            <a:off x="2851407" y="3594972"/>
            <a:ext cx="6191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TimesNewRomanPS-BoldMT"/>
              </a:rPr>
              <a:t>   T</a:t>
            </a:r>
            <a:r>
              <a:rPr lang="vi-VN" sz="3200" b="1">
                <a:solidFill>
                  <a:srgbClr val="000000"/>
                </a:solidFill>
                <a:latin typeface="TimesNewRomanPS-BoldMT"/>
              </a:rPr>
              <a:t>hực hiện sản phẩm mĩ thuật về chủ đề </a:t>
            </a:r>
            <a:r>
              <a:rPr lang="vi-VN" sz="3200" b="1" i="1">
                <a:solidFill>
                  <a:srgbClr val="000000"/>
                </a:solidFill>
                <a:latin typeface="TimesNewRomanPS-BoldItalicMT"/>
              </a:rPr>
              <a:t>Những kỉ</a:t>
            </a:r>
            <a:r>
              <a:rPr lang="en-US" sz="3200" b="1" i="1">
                <a:solidFill>
                  <a:srgbClr val="000000"/>
                </a:solidFill>
                <a:latin typeface="TimesNewRomanPS-BoldItalicMT"/>
              </a:rPr>
              <a:t> </a:t>
            </a:r>
            <a:r>
              <a:rPr lang="vi-VN" sz="3200" b="1" i="1">
                <a:solidFill>
                  <a:srgbClr val="000000"/>
                </a:solidFill>
                <a:latin typeface="TimesNewRomanPS-BoldItalicMT"/>
              </a:rPr>
              <a:t>niệm đẹp </a:t>
            </a:r>
            <a:r>
              <a:rPr lang="vi-VN" sz="3200" b="1">
                <a:solidFill>
                  <a:srgbClr val="000000"/>
                </a:solidFill>
                <a:latin typeface="TimesNewRomanPS-BoldMT"/>
              </a:rPr>
              <a:t>bằng hình thức </a:t>
            </a:r>
            <a:r>
              <a:rPr lang="en-US" sz="3200" b="1">
                <a:solidFill>
                  <a:srgbClr val="000000"/>
                </a:solidFill>
                <a:latin typeface="TimesNewRomanPS-BoldMT"/>
              </a:rPr>
              <a:t>đắp nổi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1695349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73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TimesNewRomanPS-BoldItalicMT</vt:lpstr>
      <vt:lpstr>TimesNewRomanPS-BoldMT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MSI</dc:creator>
  <cp:lastModifiedBy>MSI</cp:lastModifiedBy>
  <cp:revision>1</cp:revision>
  <dcterms:created xsi:type="dcterms:W3CDTF">2024-01-31T02:18:05Z</dcterms:created>
  <dcterms:modified xsi:type="dcterms:W3CDTF">2024-01-31T02:19:35Z</dcterms:modified>
</cp:coreProperties>
</file>