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6" r:id="rId2"/>
    <p:sldId id="297" r:id="rId3"/>
    <p:sldId id="298" r:id="rId4"/>
    <p:sldId id="272" r:id="rId5"/>
    <p:sldId id="299" r:id="rId6"/>
    <p:sldId id="301" r:id="rId7"/>
    <p:sldId id="302" r:id="rId8"/>
    <p:sldId id="308" r:id="rId9"/>
    <p:sldId id="309" r:id="rId10"/>
    <p:sldId id="310" r:id="rId11"/>
    <p:sldId id="311" r:id="rId12"/>
    <p:sldId id="312" r:id="rId13"/>
    <p:sldId id="303" r:id="rId14"/>
    <p:sldId id="304" r:id="rId15"/>
    <p:sldId id="305" r:id="rId16"/>
    <p:sldId id="284" r:id="rId17"/>
    <p:sldId id="307" r:id="rId18"/>
    <p:sldId id="286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9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4B01-EC70-40DE-AE5C-D42B32B059D6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E33D-D457-473F-8BB5-4541F7E9DE64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0209-6187-486A-9EF7-D500B23B6DF1}" type="datetimeFigureOut">
              <a:rPr lang="vi-VN" smtClean="0"/>
              <a:pPr/>
              <a:t>17/01/2024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918" y="3209129"/>
            <a:ext cx="9157083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46108" y="2437339"/>
            <a:ext cx="3679782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332830" y="3583818"/>
            <a:ext cx="2830073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524000" y="191070"/>
            <a:ext cx="8715404" cy="423806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965341" y="450638"/>
            <a:ext cx="2702661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6977" y="1696698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 Hoạt động trải nghiệm</a:t>
            </a:r>
            <a:endParaRPr lang="en-US" altLang="zh-CN" sz="4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ễ hội mừng lúa mới của đồng bào Cơ 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69207"/>
            <a:ext cx="11665296" cy="57800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7649" y="5949281"/>
            <a:ext cx="6881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 cây nêu trong lễ hội mừng lúa 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1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ễ hội mừng lúa mới của đồng bào Cơ 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28706"/>
            <a:ext cx="9649072" cy="6048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7848" y="6302138"/>
            <a:ext cx="3607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333333"/>
                </a:solidFill>
                <a:latin typeface="Arial" panose="020B0604020202020204" pitchFamily="34" charset="0"/>
              </a:rPr>
              <a:t>Múa mừng lúa mới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991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7848" y="6302138"/>
            <a:ext cx="3607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333333"/>
                </a:solidFill>
                <a:latin typeface="Arial" panose="020B0604020202020204" pitchFamily="34" charset="0"/>
              </a:rPr>
              <a:t>Múa mừng lúa mới</a:t>
            </a:r>
            <a:endParaRPr lang="en-US" sz="3200" dirty="0"/>
          </a:p>
        </p:txBody>
      </p:sp>
      <p:pic>
        <p:nvPicPr>
          <p:cNvPr id="4098" name="Picture 2" descr="Lễ hội mừng lúa mới của đồng bào Cơ 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60648"/>
            <a:ext cx="10729192" cy="60414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0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:\Users\fptshop\OneDrive\Hình ảnh\Ảnh chụp màn hình\Ảnh chụp màn hình (19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4768"/>
            <a:ext cx="1219200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fptshop\OneDrive\Hình ảnh\Ảnh chụp màn hình\Ảnh chụp màn hình (19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4768"/>
            <a:ext cx="1219200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:\Users\fptshop\OneDrive\Hình ảnh\Ảnh chụp màn hình\Ảnh chụp màn hình (19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6688" y="81893"/>
            <a:ext cx="12288688" cy="655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C:\Users\fptshop\OneDrive\Hình ảnh\Ảnh chụp màn hình\Ảnh chụp màn hình (17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336" y="0"/>
            <a:ext cx="120726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C:\Users\fptshop\OneDrive\Hình ảnh\Ảnh chụp màn hình\Ảnh chụp màn hình (19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336" y="81892"/>
            <a:ext cx="1207266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1746" name="Picture 2" descr="C:\Users\fptshop\OneDrive\Hình ảnh\Ảnh chụp màn hình\Ảnh chụp màn hình (14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38282" y="285728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ptshop\OneDrive\Hình ảnh\Ảnh chụp màn hình\Ảnh chụp màn hình (18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36" y="153330"/>
            <a:ext cx="12072664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ptshop\OneDrive\Hình ảnh\Ảnh chụp màn hình\Ảnh chụp màn hình (18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3330"/>
            <a:ext cx="1219200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:\Users\fptshop\OneDrive\Hình ảnh\Ảnh chụp màn hình\Ảnh chụp màn hình (18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3330"/>
            <a:ext cx="12192000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:\Users\fptshop\OneDrive\Hình ảnh\Ảnh chụp màn hình\Ảnh chụp màn hình (18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3330"/>
            <a:ext cx="1219200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fptshop\OneDrive\Hình ảnh\Ảnh chụp màn hình\Ảnh chụp màn hình (19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38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:\Users\fptshop\OneDrive\Hình ảnh\Ảnh chụp màn hình\Ảnh chụp màn hình (19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4768"/>
            <a:ext cx="1219200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:\Users\fptshop\OneDrive\Hình ảnh\Ảnh chụp màn hình\Ảnh chụp màn hình (18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4768"/>
            <a:ext cx="1219200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1504" y="620688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j-lt"/>
              </a:rPr>
              <a:t>	</a:t>
            </a:r>
            <a:r>
              <a:rPr lang="vi-VN" sz="3600" dirty="0">
                <a:latin typeface="+mj-lt"/>
              </a:rPr>
              <a:t>Lễ hội mừng lúa mới của đồng bào Cơ Tu, huyện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Đông</a:t>
            </a:r>
            <a:r>
              <a:rPr lang="en-US" sz="3600" dirty="0">
                <a:latin typeface="+mj-lt"/>
              </a:rPr>
              <a:t> Giang</a:t>
            </a:r>
            <a:r>
              <a:rPr lang="vi-VN" sz="3600" dirty="0">
                <a:latin typeface="+mj-lt"/>
              </a:rPr>
              <a:t>, tỉnh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Quảng Nam </a:t>
            </a:r>
            <a:r>
              <a:rPr lang="vi-VN" sz="3600" dirty="0">
                <a:latin typeface="+mj-lt"/>
              </a:rPr>
              <a:t>là nghi lễ rất quan trọng thể hiện sự tôn kính, biết ơn đối với các thần linh đã che chở mang lại cuộc sống ấm no, mùa màng tươi tốt.</a:t>
            </a:r>
          </a:p>
          <a:p>
            <a:r>
              <a:rPr lang="vi-VN" sz="3600" dirty="0">
                <a:latin typeface="+mj-lt"/>
              </a:rPr>
              <a:t/>
            </a:r>
            <a:br>
              <a:rPr lang="vi-VN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pic>
        <p:nvPicPr>
          <p:cNvPr id="5" name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209"/>
            <a:ext cx="12192000" cy="598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0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85</Words>
  <Application>Microsoft Office PowerPoint</Application>
  <PresentationFormat>Widescreen</PresentationFormat>
  <Paragraphs>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fptshop</dc:creator>
  <cp:lastModifiedBy>Admin</cp:lastModifiedBy>
  <cp:revision>13</cp:revision>
  <dcterms:created xsi:type="dcterms:W3CDTF">2024-01-07T16:45:43Z</dcterms:created>
  <dcterms:modified xsi:type="dcterms:W3CDTF">2024-01-17T13:30:29Z</dcterms:modified>
</cp:coreProperties>
</file>