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4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6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E326-E4EC-49CC-BBBE-1101DBB8AB5B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FC83-4665-43AF-933B-CE80C032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8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</a:t>
            </a:r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4281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2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4465899" y="315458"/>
            <a:ext cx="5461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 smtClean="0">
                <a:solidFill>
                  <a:srgbClr val="FF0000"/>
                </a:solidFill>
                <a:latin typeface="HP001 4 hàng" pitchFamily="34" charset="0"/>
              </a:rPr>
              <a:t>Chính tả : nghe – viết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5267885" y="1009153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 smtClean="0">
                <a:solidFill>
                  <a:srgbClr val="FF0000"/>
                </a:solidFill>
                <a:latin typeface="HP001 4 hàng" pitchFamily="34" charset="0"/>
              </a:rPr>
              <a:t>Mùa nước nổi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236498" y="1689785"/>
            <a:ext cx="989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Đồng ǟuộng, v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ườ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ϑ và cây cỏ như biết giữ lại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90750" y="2383266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hạt phù sa ở quanh mình,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lại trong d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ầ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</a:t>
            </a:r>
            <a:r>
              <a:rPr lang="vi-VN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Ngồi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50" y="3076747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trong nhà, ta th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ấ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y cả những đàn cá ǟòng ǟòng,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77687" y="3749204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đàn,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 đàn theo cá mẹ xuċ theo dòng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</a:t>
            </a:r>
            <a:r>
              <a:rPr lang="en-US" sz="3600" b="1" smtClean="0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vào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77687" y="4442685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tận đồng sâu.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240" y="401391"/>
            <a:ext cx="10718319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6000"/>
              </a:lnSpc>
              <a:spcAft>
                <a:spcPts val="195"/>
              </a:spcAft>
              <a:buClr>
                <a:srgbClr val="70B3DA"/>
              </a:buClr>
              <a:buSzPts val="1250"/>
            </a:pPr>
            <a:r>
              <a:rPr lang="en-US" sz="4000" b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sự vật có tiếng bắt đầu bằng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56644"/>
            <a:ext cx="10487025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8154" y="4155939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 cầu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5437709" y="4263733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cá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8822791" y="4155939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kiến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26520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6" y="85405"/>
            <a:ext cx="11666629" cy="5375262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661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9654" y="154078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0582" y="15796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3201" y="15666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8573" y="23799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8624" y="23799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29608" y="241909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7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31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5740" y="986019"/>
            <a:ext cx="1239967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XINCẢM ƠN QUÝ THẦY CÔ!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KHOẺ</a:t>
            </a:r>
            <a:endParaRPr lang="en-US" sz="7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2024-01-18T07:42:43Z</dcterms:created>
  <dcterms:modified xsi:type="dcterms:W3CDTF">2024-01-18T08:09:44Z</dcterms:modified>
</cp:coreProperties>
</file>