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EBFB8-CD31-471D-9B9A-23979963855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C6C6-3974-4624-9199-0BDA3B413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0292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200" b="1" kern="1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</a:t>
            </a: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93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QUÝ THẦY CÔ VỀ DỰ GIỜ THĂM  LỚP 1A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891213"/>
            <a:ext cx="4876800" cy="966787"/>
            <a:chOff x="-192" y="3264"/>
            <a:chExt cx="1680" cy="609"/>
          </a:xfrm>
        </p:grpSpPr>
        <p:pic>
          <p:nvPicPr>
            <p:cNvPr id="2072" name="Picture 7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8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9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0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1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12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1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1447800" y="3200400"/>
            <a:ext cx="6477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MÔN 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TOÁN </a:t>
            </a:r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LỚP 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1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BÀI 21: SỐ CÓ 2 CHỮ SỐ (T2)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056" name="Picture 1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1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2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4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07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30"/>
          <p:cNvSpPr txBox="1">
            <a:spLocks noChangeArrowheads="1"/>
          </p:cNvSpPr>
          <p:nvPr/>
        </p:nvSpPr>
        <p:spPr bwMode="auto">
          <a:xfrm>
            <a:off x="2286000" y="5029200"/>
            <a:ext cx="4169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Giáo viên: Trương Thị Liễu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18" grpId="0" animBg="1"/>
      <p:bldP spid="1239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8ABA55D6-569C-46BC-A93A-EF323233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8E091F57-9C0D-49F2-9922-6BCA1804CEDA}"/>
              </a:ext>
            </a:extLst>
          </p:cNvPr>
          <p:cNvGrpSpPr/>
          <p:nvPr/>
        </p:nvGrpSpPr>
        <p:grpSpPr>
          <a:xfrm>
            <a:off x="3583564" y="1901483"/>
            <a:ext cx="3045836" cy="2123658"/>
            <a:chOff x="3764973" y="1756202"/>
            <a:chExt cx="2978727" cy="5321255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xmlns="" id="{A1D98FC6-751D-432C-A4DC-3CBCA03D5CBB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xmlns="" id="{5116CD88-044C-4BB1-89E3-2B9D2808E666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F1854C-01D1-4E1C-AD04-657EA26AB6CA}"/>
              </a:ext>
            </a:extLst>
          </p:cNvPr>
          <p:cNvSpPr txBox="1"/>
          <p:nvPr/>
        </p:nvSpPr>
        <p:spPr>
          <a:xfrm>
            <a:off x="2579077" y="3124200"/>
            <a:ext cx="5193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="" xmlns:p14="http://schemas.microsoft.com/office/powerpoint/2010/main" val="2452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57CF6030-A10E-4FE4-99C5-D12358ED6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44581" y="185332"/>
            <a:ext cx="2266950" cy="125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948769-5B2B-41FA-BF4C-18CA33AB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81" t="17114" r="7826" b="61592"/>
          <a:stretch/>
        </p:blipFill>
        <p:spPr>
          <a:xfrm>
            <a:off x="71652" y="2096740"/>
            <a:ext cx="9072349" cy="4113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6DD987-345A-44FC-886C-52C39BF6B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3" t="13334" r="76558" b="82487"/>
          <a:stretch/>
        </p:blipFill>
        <p:spPr>
          <a:xfrm>
            <a:off x="225189" y="1445324"/>
            <a:ext cx="1422779" cy="6960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3B1AC74-025B-4685-9672-64EF32C6EAB3}"/>
              </a:ext>
            </a:extLst>
          </p:cNvPr>
          <p:cNvSpPr/>
          <p:nvPr/>
        </p:nvSpPr>
        <p:spPr>
          <a:xfrm>
            <a:off x="2971800" y="2287948"/>
            <a:ext cx="772668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12E7206-0F51-4ECD-985F-98BC85030000}"/>
              </a:ext>
            </a:extLst>
          </p:cNvPr>
          <p:cNvSpPr/>
          <p:nvPr/>
        </p:nvSpPr>
        <p:spPr>
          <a:xfrm>
            <a:off x="3749040" y="2349436"/>
            <a:ext cx="74676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07A5E6-1413-4919-BFAB-C2BC6D850FC3}"/>
              </a:ext>
            </a:extLst>
          </p:cNvPr>
          <p:cNvSpPr/>
          <p:nvPr/>
        </p:nvSpPr>
        <p:spPr>
          <a:xfrm>
            <a:off x="5715000" y="2287948"/>
            <a:ext cx="76200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3996089-CFF8-434D-87B7-055722B01AD3}"/>
              </a:ext>
            </a:extLst>
          </p:cNvPr>
          <p:cNvSpPr/>
          <p:nvPr/>
        </p:nvSpPr>
        <p:spPr>
          <a:xfrm>
            <a:off x="6425160" y="2287948"/>
            <a:ext cx="737639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6576132-5498-49D8-8D2E-729617B174E7}"/>
              </a:ext>
            </a:extLst>
          </p:cNvPr>
          <p:cNvSpPr/>
          <p:nvPr/>
        </p:nvSpPr>
        <p:spPr>
          <a:xfrm>
            <a:off x="2496312" y="3719491"/>
            <a:ext cx="704088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E18F653-9412-45B2-9AA2-16A36D71146D}"/>
              </a:ext>
            </a:extLst>
          </p:cNvPr>
          <p:cNvSpPr/>
          <p:nvPr/>
        </p:nvSpPr>
        <p:spPr>
          <a:xfrm>
            <a:off x="3145536" y="3738796"/>
            <a:ext cx="74066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9FC7536-ADA4-4517-8C88-DD5BA71A5309}"/>
              </a:ext>
            </a:extLst>
          </p:cNvPr>
          <p:cNvSpPr/>
          <p:nvPr/>
        </p:nvSpPr>
        <p:spPr>
          <a:xfrm>
            <a:off x="7685532" y="3738796"/>
            <a:ext cx="696468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AF620D9-B52F-4DF2-8CAD-3FB9B9B2D52C}"/>
              </a:ext>
            </a:extLst>
          </p:cNvPr>
          <p:cNvSpPr/>
          <p:nvPr/>
        </p:nvSpPr>
        <p:spPr>
          <a:xfrm>
            <a:off x="8289036" y="3759890"/>
            <a:ext cx="85496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4D574B3-70FF-42C5-B9E0-A18F691530AC}"/>
              </a:ext>
            </a:extLst>
          </p:cNvPr>
          <p:cNvSpPr/>
          <p:nvPr/>
        </p:nvSpPr>
        <p:spPr>
          <a:xfrm>
            <a:off x="2496312" y="5168836"/>
            <a:ext cx="704088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EEAFA27-7FB5-406E-930C-FAAE766BE127}"/>
              </a:ext>
            </a:extLst>
          </p:cNvPr>
          <p:cNvSpPr/>
          <p:nvPr/>
        </p:nvSpPr>
        <p:spPr>
          <a:xfrm>
            <a:off x="3749040" y="5168836"/>
            <a:ext cx="74676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5A84E74-9256-4EB0-950A-FA30BF8C46AB}"/>
              </a:ext>
            </a:extLst>
          </p:cNvPr>
          <p:cNvSpPr/>
          <p:nvPr/>
        </p:nvSpPr>
        <p:spPr>
          <a:xfrm>
            <a:off x="6248400" y="5168836"/>
            <a:ext cx="83820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A34E5FC-93C7-4BE0-93FB-D77AC2FD3BF9}"/>
              </a:ext>
            </a:extLst>
          </p:cNvPr>
          <p:cNvSpPr/>
          <p:nvPr/>
        </p:nvSpPr>
        <p:spPr>
          <a:xfrm>
            <a:off x="7543800" y="5168836"/>
            <a:ext cx="704090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="" xmlns:p14="http://schemas.microsoft.com/office/powerpoint/2010/main" val="6361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50D9411B-DED3-46D6-802E-2BC206C44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44581" y="185332"/>
            <a:ext cx="2266950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369380-F018-4B4F-9389-ABECD6720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99" t="39200" r="59149" b="55986"/>
          <a:stretch/>
        </p:blipFill>
        <p:spPr>
          <a:xfrm>
            <a:off x="144582" y="1445324"/>
            <a:ext cx="4930339" cy="986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F2AF35-289F-470A-9BAB-CBBDFC16C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277" y="2432304"/>
            <a:ext cx="6805246" cy="4425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9806DDF-189F-4E17-9872-063B3627BCC6}"/>
              </a:ext>
            </a:extLst>
          </p:cNvPr>
          <p:cNvSpPr/>
          <p:nvPr/>
        </p:nvSpPr>
        <p:spPr>
          <a:xfrm>
            <a:off x="5954587" y="1978764"/>
            <a:ext cx="1947672" cy="12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7E4B03C-9AC9-4ACD-AB58-DD9888A2FB3E}"/>
              </a:ext>
            </a:extLst>
          </p:cNvPr>
          <p:cNvSpPr/>
          <p:nvPr/>
        </p:nvSpPr>
        <p:spPr>
          <a:xfrm>
            <a:off x="5564525" y="1004576"/>
            <a:ext cx="2825496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DB3CF0-2443-4267-80A5-B982F2887C7A}"/>
              </a:ext>
            </a:extLst>
          </p:cNvPr>
          <p:cNvSpPr/>
          <p:nvPr/>
        </p:nvSpPr>
        <p:spPr>
          <a:xfrm>
            <a:off x="5156232" y="1470042"/>
            <a:ext cx="3378167" cy="98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A9902C-432C-46EE-BDD0-B531481FD8DB}"/>
              </a:ext>
            </a:extLst>
          </p:cNvPr>
          <p:cNvSpPr/>
          <p:nvPr/>
        </p:nvSpPr>
        <p:spPr>
          <a:xfrm>
            <a:off x="5715000" y="2971800"/>
            <a:ext cx="3048000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0DA39E-84BD-441A-9672-7339386262D2}"/>
              </a:ext>
            </a:extLst>
          </p:cNvPr>
          <p:cNvSpPr/>
          <p:nvPr/>
        </p:nvSpPr>
        <p:spPr>
          <a:xfrm>
            <a:off x="6113803" y="3573182"/>
            <a:ext cx="1964585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D132A66-7FAA-48EF-B9F0-93D810D8F4F4}"/>
              </a:ext>
            </a:extLst>
          </p:cNvPr>
          <p:cNvSpPr/>
          <p:nvPr/>
        </p:nvSpPr>
        <p:spPr>
          <a:xfrm>
            <a:off x="5410200" y="4151704"/>
            <a:ext cx="3581400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BDADF47-4B6C-4204-A00E-C11001336E71}"/>
              </a:ext>
            </a:extLst>
          </p:cNvPr>
          <p:cNvSpPr/>
          <p:nvPr/>
        </p:nvSpPr>
        <p:spPr>
          <a:xfrm>
            <a:off x="5872256" y="4882360"/>
            <a:ext cx="2923195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7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175D8D-5FE0-4A8A-A641-55A95657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71651" y="259307"/>
            <a:ext cx="1607024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990DAF-060D-4CC7-839D-5335CE642382}"/>
              </a:ext>
            </a:extLst>
          </p:cNvPr>
          <p:cNvSpPr/>
          <p:nvPr/>
        </p:nvSpPr>
        <p:spPr>
          <a:xfrm>
            <a:off x="2188415" y="524386"/>
            <a:ext cx="63562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4B0CBA49-2A51-4817-A50E-6184493B4258}"/>
              </a:ext>
            </a:extLst>
          </p:cNvPr>
          <p:cNvGrpSpPr/>
          <p:nvPr/>
        </p:nvGrpSpPr>
        <p:grpSpPr>
          <a:xfrm>
            <a:off x="873457" y="1295400"/>
            <a:ext cx="8270543" cy="5146344"/>
            <a:chOff x="832513" y="1452349"/>
            <a:chExt cx="11027391" cy="514634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CBB81671-C47C-443C-9E92-8E7B06F26E8B}"/>
                </a:ext>
              </a:extLst>
            </p:cNvPr>
            <p:cNvSpPr/>
            <p:nvPr/>
          </p:nvSpPr>
          <p:spPr>
            <a:xfrm>
              <a:off x="832513" y="1528549"/>
              <a:ext cx="11027391" cy="50701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gieo xúc xắc.      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 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chấm ở mặt trên xúc xắc rồi di chuyển số ô bằng số chấm nhận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43A00F7-331E-4E70-9D02-C129A6DC3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3379" t="9552" r="12875" b="81134"/>
            <a:stretch/>
          </p:blipFill>
          <p:spPr>
            <a:xfrm>
              <a:off x="10843904" y="1452349"/>
              <a:ext cx="668741" cy="6387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A6B48E1-D7E1-4C85-9B80-62F83080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334" t="24410" r="51893" b="72407"/>
            <a:stretch/>
          </p:blipFill>
          <p:spPr>
            <a:xfrm>
              <a:off x="4362734" y="3968087"/>
              <a:ext cx="727881" cy="67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04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69413A-B8A9-4FD5-9E3E-07283E91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71651" y="259307"/>
            <a:ext cx="1607024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8AC87A-8F8A-46D0-B352-8F3F26AD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1835" b="92857" l="10677" r="83333">
                        <a14:foregroundMark x1="40451" y1="37131" x2="51042" y2="49877"/>
                        <a14:foregroundMark x1="34462" y1="42549" x2="48785" y2="53756"/>
                        <a14:foregroundMark x1="20747" y1="87623" x2="33333" y2="70690"/>
                        <a14:foregroundMark x1="20833" y1="88116" x2="32552" y2="89286"/>
                        <a14:foregroundMark x1="21701" y1="91749" x2="32118" y2="76970"/>
                        <a14:foregroundMark x1="13455" y1="78756" x2="37240" y2="85160"/>
                        <a14:foregroundMark x1="16927" y1="72475" x2="35764" y2="87746"/>
                        <a14:foregroundMark x1="14497" y1="73522" x2="23090" y2="8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17" t="32039" r="15400" b="7264"/>
          <a:stretch/>
        </p:blipFill>
        <p:spPr>
          <a:xfrm>
            <a:off x="71651" y="117232"/>
            <a:ext cx="8843749" cy="6696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4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20" y="1282701"/>
            <a:ext cx="3088481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93" cy="1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35048">
            <a:off x="1884760" y="420688"/>
            <a:ext cx="1372790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06117">
            <a:off x="996554" y="1518046"/>
            <a:ext cx="1652588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2824">
            <a:off x="3027760" y="192088"/>
            <a:ext cx="1372790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2466">
            <a:off x="3886201" y="1106488"/>
            <a:ext cx="1372791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8504">
            <a:off x="4371976" y="2374901"/>
            <a:ext cx="1372791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3895">
            <a:off x="3911204" y="3956446"/>
            <a:ext cx="1652588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58513">
            <a:off x="3123804" y="4793853"/>
            <a:ext cx="165100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1980804" y="4793853"/>
            <a:ext cx="165100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23964">
            <a:off x="825104" y="2889646"/>
            <a:ext cx="1652588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1111647" y="3955653"/>
            <a:ext cx="1651000" cy="1359694"/>
          </a:xfrm>
          <a:prstGeom prst="rect">
            <a:avLst/>
          </a:prstGeom>
          <a:noFill/>
        </p:spPr>
      </p:pic>
      <p:sp>
        <p:nvSpPr>
          <p:cNvPr id="1321" name="WordArt 3"/>
          <p:cNvSpPr>
            <a:spLocks noChangeArrowheads="1" noChangeShapeType="1" noTextEdit="1"/>
          </p:cNvSpPr>
          <p:nvPr/>
        </p:nvSpPr>
        <p:spPr bwMode="auto">
          <a:xfrm>
            <a:off x="152401" y="1270000"/>
            <a:ext cx="8239125" cy="315333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 spc="-360" dirty="0" smtClean="0"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Times New Roman"/>
                <a:cs typeface="Times New Roman"/>
              </a:rPr>
              <a:t>CẢM ƠN QUÝ THẦY CÔ,  CẢM ƠN CÁC EM .</a:t>
            </a:r>
          </a:p>
          <a:p>
            <a:pPr algn="ctr"/>
            <a:endParaRPr lang="en-US" sz="3200" kern="10" spc="-360" dirty="0">
              <a:solidFill>
                <a:srgbClr val="FF0000"/>
              </a:solidFill>
              <a:effectLst>
                <a:prstShdw prst="shdw17" dist="17961" dir="13500000">
                  <a:srgbClr val="990000"/>
                </a:prst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6810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200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</cp:revision>
  <dcterms:created xsi:type="dcterms:W3CDTF">2024-01-26T08:53:04Z</dcterms:created>
  <dcterms:modified xsi:type="dcterms:W3CDTF">2024-01-26T09:27:42Z</dcterms:modified>
</cp:coreProperties>
</file>