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5383-AB09-4C49-90FC-02DAE127392A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1F49-EA3C-4EC6-A89E-70089A7CB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5383-AB09-4C49-90FC-02DAE127392A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1F49-EA3C-4EC6-A89E-70089A7CB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5383-AB09-4C49-90FC-02DAE127392A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1F49-EA3C-4EC6-A89E-70089A7CB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5383-AB09-4C49-90FC-02DAE127392A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1F49-EA3C-4EC6-A89E-70089A7CB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5383-AB09-4C49-90FC-02DAE127392A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1F49-EA3C-4EC6-A89E-70089A7CB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5383-AB09-4C49-90FC-02DAE127392A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1F49-EA3C-4EC6-A89E-70089A7CB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5383-AB09-4C49-90FC-02DAE127392A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1F49-EA3C-4EC6-A89E-70089A7CB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5383-AB09-4C49-90FC-02DAE127392A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1F49-EA3C-4EC6-A89E-70089A7CB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5383-AB09-4C49-90FC-02DAE127392A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1F49-EA3C-4EC6-A89E-70089A7CB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5383-AB09-4C49-90FC-02DAE127392A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1F49-EA3C-4EC6-A89E-70089A7CB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5383-AB09-4C49-90FC-02DAE127392A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1F49-EA3C-4EC6-A89E-70089A7CB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25383-AB09-4C49-90FC-02DAE127392A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71F49-EA3C-4EC6-A89E-70089A7CB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7"/>
          <p:cNvPicPr>
            <a:picLocks noChangeAspect="1" noChangeArrowheads="1"/>
          </p:cNvPicPr>
          <p:nvPr/>
        </p:nvPicPr>
        <p:blipFill>
          <a:blip r:embed="rId2">
            <a:lum bright="-18000" contrast="42000"/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WordArt 3"/>
          <p:cNvSpPr>
            <a:spLocks noChangeArrowheads="1" noChangeShapeType="1" noTextEdit="1"/>
          </p:cNvSpPr>
          <p:nvPr/>
        </p:nvSpPr>
        <p:spPr bwMode="auto">
          <a:xfrm>
            <a:off x="2057400" y="1143000"/>
            <a:ext cx="50292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200" b="1" kern="10">
                <a:ln w="63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D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chào mừng</a:t>
            </a:r>
          </a:p>
        </p:txBody>
      </p:sp>
      <p:sp>
        <p:nvSpPr>
          <p:cNvPr id="123908" name="WordArt 4"/>
          <p:cNvSpPr>
            <a:spLocks noChangeArrowheads="1" noChangeShapeType="1" noTextEdit="1"/>
          </p:cNvSpPr>
          <p:nvPr/>
        </p:nvSpPr>
        <p:spPr bwMode="auto">
          <a:xfrm>
            <a:off x="1295400" y="2362200"/>
            <a:ext cx="6934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2A09F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QUÝ THẦY CÔ VỀ DỰ GIỜ THĂM  LỚP 1A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5891213"/>
            <a:ext cx="4876800" cy="966787"/>
            <a:chOff x="-192" y="3264"/>
            <a:chExt cx="1680" cy="609"/>
          </a:xfrm>
        </p:grpSpPr>
        <p:pic>
          <p:nvPicPr>
            <p:cNvPr id="2072" name="Picture 7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3312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3" name="Picture 8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3360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Picture 9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04" y="3360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Picture 10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92" y="3264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6" name="Picture 11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" y="3312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7" name="Picture 12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3312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4" name="Picture 13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8" name="WordArt 14"/>
          <p:cNvSpPr>
            <a:spLocks noChangeArrowheads="1" noChangeShapeType="1" noTextEdit="1"/>
          </p:cNvSpPr>
          <p:nvPr/>
        </p:nvSpPr>
        <p:spPr bwMode="auto">
          <a:xfrm>
            <a:off x="1447800" y="3200400"/>
            <a:ext cx="6477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MÔN </a:t>
            </a:r>
            <a:r>
              <a:rPr lang="en-US" sz="3600" kern="10" dirty="0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TOÁN </a:t>
            </a:r>
            <a:r>
              <a:rPr lang="en-US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LỚP </a:t>
            </a:r>
            <a:r>
              <a:rPr lang="en-US" sz="3600" kern="10" dirty="0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1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BÀI 21: SỐ CÓ 2 CHỮ SỐ (</a:t>
            </a:r>
            <a:r>
              <a:rPr lang="en-US" sz="3600" kern="10" dirty="0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T3)</a:t>
            </a:r>
            <a:endParaRPr lang="en-US" sz="36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2056" name="Picture 15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6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7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8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0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21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2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23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4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25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26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7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8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9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07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1" name="Text Box 30"/>
          <p:cNvSpPr txBox="1">
            <a:spLocks noChangeArrowheads="1"/>
          </p:cNvSpPr>
          <p:nvPr/>
        </p:nvSpPr>
        <p:spPr bwMode="auto">
          <a:xfrm>
            <a:off x="2286000" y="5029200"/>
            <a:ext cx="41697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Giáo viên: Trương Thị Liễu</a:t>
            </a: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/>
      <p:bldP spid="123908" grpId="0" animBg="1"/>
      <p:bldP spid="123918" grpId="0" animBg="1"/>
      <p:bldP spid="1239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="" xmlns:a16="http://schemas.microsoft.com/office/drawing/2014/main" id="{436A54FA-8019-4D85-A17B-7FDA975C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="" xmlns:a16="http://schemas.microsoft.com/office/drawing/2014/main" id="{55634F2E-E449-4086-B8FD-631E6060DF56}"/>
              </a:ext>
            </a:extLst>
          </p:cNvPr>
          <p:cNvGrpSpPr/>
          <p:nvPr/>
        </p:nvGrpSpPr>
        <p:grpSpPr>
          <a:xfrm>
            <a:off x="3583564" y="1901483"/>
            <a:ext cx="2817236" cy="2123658"/>
            <a:chOff x="3764973" y="1756202"/>
            <a:chExt cx="2978727" cy="5321255"/>
          </a:xfrm>
        </p:grpSpPr>
        <p:sp>
          <p:nvSpPr>
            <p:cNvPr id="6" name="椭圆 6">
              <a:extLst>
                <a:ext uri="{FF2B5EF4-FFF2-40B4-BE49-F238E27FC236}">
                  <a16:creationId xmlns="" xmlns:a16="http://schemas.microsoft.com/office/drawing/2014/main" id="{6CA283DC-9759-4B34-940A-51D723BD0779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="" xmlns:a16="http://schemas.microsoft.com/office/drawing/2014/main" id="{E340F3AB-1530-4CE5-B5D5-23CD86A38174}"/>
                </a:ext>
              </a:extLst>
            </p:cNvPr>
            <p:cNvSpPr txBox="1"/>
            <p:nvPr/>
          </p:nvSpPr>
          <p:spPr>
            <a:xfrm>
              <a:off x="3986244" y="1756202"/>
              <a:ext cx="2757456" cy="5321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3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4E11B07-5866-4884-956B-4549D1F0B649}"/>
              </a:ext>
            </a:extLst>
          </p:cNvPr>
          <p:cNvSpPr txBox="1"/>
          <p:nvPr/>
        </p:nvSpPr>
        <p:spPr>
          <a:xfrm>
            <a:off x="3024554" y="3356154"/>
            <a:ext cx="4671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17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="" xmlns:a16="http://schemas.microsoft.com/office/drawing/2014/main" id="{E544B0C0-D804-41C5-89A9-6A85ACC14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75" t="22596" r="60943" b="71788"/>
          <a:stretch/>
        </p:blipFill>
        <p:spPr>
          <a:xfrm>
            <a:off x="82819" y="188340"/>
            <a:ext cx="2266950" cy="1315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B36AEAF-462A-48FD-9137-306EC4FAB5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41" t="18818" r="68325" b="75708"/>
          <a:stretch/>
        </p:blipFill>
        <p:spPr>
          <a:xfrm>
            <a:off x="223300" y="2221685"/>
            <a:ext cx="1355858" cy="17601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10D703A-AC1B-4F98-80B2-DBA4310C96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12" t="18818" r="38639" b="75230"/>
          <a:stretch/>
        </p:blipFill>
        <p:spPr>
          <a:xfrm>
            <a:off x="2228035" y="2333140"/>
            <a:ext cx="1792097" cy="17601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FD615F7-A7DF-42C1-936D-751DE7CEE9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9089" b="25431" l="67969" r="877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783" t="18583" r="12494" b="75230"/>
          <a:stretch/>
        </p:blipFill>
        <p:spPr>
          <a:xfrm>
            <a:off x="4407268" y="2057777"/>
            <a:ext cx="1606496" cy="2087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5F19703-68E1-482C-9446-802F0C876E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9126" b="35099" l="18403" r="38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62" t="28597" r="60824" b="65185"/>
          <a:stretch/>
        </p:blipFill>
        <p:spPr>
          <a:xfrm>
            <a:off x="6628871" y="2096850"/>
            <a:ext cx="1995476" cy="2140861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D3D6048E-4CBF-43F2-ABEC-A1D64F542774}"/>
              </a:ext>
            </a:extLst>
          </p:cNvPr>
          <p:cNvSpPr/>
          <p:nvPr/>
        </p:nvSpPr>
        <p:spPr>
          <a:xfrm>
            <a:off x="407991" y="4299160"/>
            <a:ext cx="986476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7E0716EE-96ED-4086-82F5-D1BD4095B110}"/>
              </a:ext>
            </a:extLst>
          </p:cNvPr>
          <p:cNvSpPr/>
          <p:nvPr/>
        </p:nvSpPr>
        <p:spPr>
          <a:xfrm>
            <a:off x="297854" y="4903403"/>
            <a:ext cx="1390759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A38D96BE-79CA-4E3E-85DB-8F4ECA1542B4}"/>
              </a:ext>
            </a:extLst>
          </p:cNvPr>
          <p:cNvSpPr/>
          <p:nvPr/>
        </p:nvSpPr>
        <p:spPr>
          <a:xfrm>
            <a:off x="2415581" y="4315537"/>
            <a:ext cx="1129766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F6A0D714-725E-427D-B139-EB273B34BAD9}"/>
              </a:ext>
            </a:extLst>
          </p:cNvPr>
          <p:cNvSpPr/>
          <p:nvPr/>
        </p:nvSpPr>
        <p:spPr>
          <a:xfrm>
            <a:off x="2109407" y="4923995"/>
            <a:ext cx="1803818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1CFF547D-9B7F-4A49-BED3-2404E8869F2C}"/>
              </a:ext>
            </a:extLst>
          </p:cNvPr>
          <p:cNvSpPr/>
          <p:nvPr/>
        </p:nvSpPr>
        <p:spPr>
          <a:xfrm>
            <a:off x="4545844" y="4200704"/>
            <a:ext cx="1368109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FE4AAE28-4E4C-4498-8C3D-7273B6496F06}"/>
              </a:ext>
            </a:extLst>
          </p:cNvPr>
          <p:cNvSpPr/>
          <p:nvPr/>
        </p:nvSpPr>
        <p:spPr>
          <a:xfrm>
            <a:off x="4389683" y="4910394"/>
            <a:ext cx="2239188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7E1EB23C-4BA7-44DA-B290-58261491C43B}"/>
              </a:ext>
            </a:extLst>
          </p:cNvPr>
          <p:cNvSpPr/>
          <p:nvPr/>
        </p:nvSpPr>
        <p:spPr>
          <a:xfrm>
            <a:off x="7195880" y="4222218"/>
            <a:ext cx="1178925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44CEACE2-DDDB-4F40-9E49-75E5532A7206}"/>
              </a:ext>
            </a:extLst>
          </p:cNvPr>
          <p:cNvSpPr/>
          <p:nvPr/>
        </p:nvSpPr>
        <p:spPr>
          <a:xfrm>
            <a:off x="6820909" y="4856932"/>
            <a:ext cx="1804733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0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="" xmlns:a16="http://schemas.microsoft.com/office/drawing/2014/main" id="{78EAE344-8210-4095-83CD-FEB94675EB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75" t="22596" r="60943" b="71788"/>
          <a:stretch/>
        </p:blipFill>
        <p:spPr>
          <a:xfrm>
            <a:off x="82819" y="188340"/>
            <a:ext cx="2266950" cy="1315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595FE07-C599-4E74-834D-C10CAACA88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8941" b="35099" l="43316" r="63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89" t="28358" r="36197" b="64319"/>
          <a:stretch/>
        </p:blipFill>
        <p:spPr>
          <a:xfrm>
            <a:off x="268931" y="1975619"/>
            <a:ext cx="1582698" cy="235509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0434323-E972-4A9B-BA8A-F71C538C2AE3}"/>
              </a:ext>
            </a:extLst>
          </p:cNvPr>
          <p:cNvSpPr/>
          <p:nvPr/>
        </p:nvSpPr>
        <p:spPr>
          <a:xfrm>
            <a:off x="182280" y="4889687"/>
            <a:ext cx="1700930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E122794-4CC5-4DF8-938B-51E4250B1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9249" b="35653" l="67708" r="87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016" t="28717" r="13169" b="65305"/>
          <a:stretch/>
        </p:blipFill>
        <p:spPr>
          <a:xfrm>
            <a:off x="1998874" y="2345386"/>
            <a:ext cx="1719148" cy="166255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9F9EF536-4387-429E-9C68-1A8450A0135F}"/>
              </a:ext>
            </a:extLst>
          </p:cNvPr>
          <p:cNvSpPr/>
          <p:nvPr/>
        </p:nvSpPr>
        <p:spPr>
          <a:xfrm>
            <a:off x="775352" y="4226116"/>
            <a:ext cx="983110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3934A456-369D-4389-AA62-9A1114230AB3}"/>
              </a:ext>
            </a:extLst>
          </p:cNvPr>
          <p:cNvSpPr/>
          <p:nvPr/>
        </p:nvSpPr>
        <p:spPr>
          <a:xfrm>
            <a:off x="2483310" y="4215527"/>
            <a:ext cx="83139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A5C147AE-7FB8-47DB-AFE7-E1D7F6005F0E}"/>
              </a:ext>
            </a:extLst>
          </p:cNvPr>
          <p:cNvSpPr/>
          <p:nvPr/>
        </p:nvSpPr>
        <p:spPr>
          <a:xfrm>
            <a:off x="2151433" y="4861993"/>
            <a:ext cx="1495142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D204A68-23D7-4070-AEE7-35691ED55C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0025" b="45197" l="18490" r="38368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44" t="39456" r="60824" b="54565"/>
          <a:stretch/>
        </p:blipFill>
        <p:spPr>
          <a:xfrm>
            <a:off x="4058878" y="2058332"/>
            <a:ext cx="1416787" cy="202496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ACFC1D58-CA6A-4AD5-AE8E-C299BC07A2E0}"/>
              </a:ext>
            </a:extLst>
          </p:cNvPr>
          <p:cNvSpPr/>
          <p:nvPr/>
        </p:nvSpPr>
        <p:spPr>
          <a:xfrm>
            <a:off x="4543760" y="4226116"/>
            <a:ext cx="1162448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EB598054-7315-46F3-89A9-04AAC7D29BE0}"/>
              </a:ext>
            </a:extLst>
          </p:cNvPr>
          <p:cNvSpPr/>
          <p:nvPr/>
        </p:nvSpPr>
        <p:spPr>
          <a:xfrm>
            <a:off x="4058878" y="4889687"/>
            <a:ext cx="1495142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1832F1F-A65A-4294-98D3-D8CF2552B9E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0148" b="45813" l="43142" r="62934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57" t="39456" r="36029" b="54424"/>
          <a:stretch/>
        </p:blipFill>
        <p:spPr>
          <a:xfrm>
            <a:off x="5776447" y="1971681"/>
            <a:ext cx="1583108" cy="2024965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BA29BBDA-7372-4A6C-BCDE-EC935C985D39}"/>
              </a:ext>
            </a:extLst>
          </p:cNvPr>
          <p:cNvSpPr/>
          <p:nvPr/>
        </p:nvSpPr>
        <p:spPr>
          <a:xfrm>
            <a:off x="6172200" y="4298121"/>
            <a:ext cx="883992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C31F3BAB-A094-41E6-9452-376F47E00EBA}"/>
              </a:ext>
            </a:extLst>
          </p:cNvPr>
          <p:cNvSpPr/>
          <p:nvPr/>
        </p:nvSpPr>
        <p:spPr>
          <a:xfrm>
            <a:off x="5822642" y="4861992"/>
            <a:ext cx="1583108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BC920D3-BC4F-4391-ABBC-095986A2626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39717" b="45813" l="67622" r="881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097" t="39152" r="11313" b="54782"/>
          <a:stretch/>
        </p:blipFill>
        <p:spPr>
          <a:xfrm>
            <a:off x="7617129" y="2058333"/>
            <a:ext cx="1410346" cy="1851143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CB64FCCA-98FB-4004-BA0E-6CAC9A82CBDD}"/>
              </a:ext>
            </a:extLst>
          </p:cNvPr>
          <p:cNvSpPr/>
          <p:nvPr/>
        </p:nvSpPr>
        <p:spPr>
          <a:xfrm>
            <a:off x="7948246" y="4298120"/>
            <a:ext cx="81638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2D00A2CA-0794-499A-BD4F-3A66923F7D81}"/>
              </a:ext>
            </a:extLst>
          </p:cNvPr>
          <p:cNvSpPr/>
          <p:nvPr/>
        </p:nvSpPr>
        <p:spPr>
          <a:xfrm>
            <a:off x="7422382" y="4911035"/>
            <a:ext cx="1605093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17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6">
            <a:extLst>
              <a:ext uri="{FF2B5EF4-FFF2-40B4-BE49-F238E27FC236}">
                <a16:creationId xmlns="" xmlns:a16="http://schemas.microsoft.com/office/drawing/2014/main" id="{1E896E4F-C07D-4B9F-B351-ABC68DE4AE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74" t="29153" r="60198" b="65004"/>
          <a:stretch/>
        </p:blipFill>
        <p:spPr>
          <a:xfrm>
            <a:off x="128587" y="140588"/>
            <a:ext cx="2138363" cy="1208371"/>
          </a:xfrm>
          <a:prstGeom prst="rect">
            <a:avLst/>
          </a:prstGeom>
        </p:spPr>
      </p:pic>
      <p:grpSp>
        <p:nvGrpSpPr>
          <p:cNvPr id="2" name="Group 9">
            <a:extLst>
              <a:ext uri="{FF2B5EF4-FFF2-40B4-BE49-F238E27FC236}">
                <a16:creationId xmlns="" xmlns:a16="http://schemas.microsoft.com/office/drawing/2014/main" id="{F5A5770D-1144-414C-A540-707F1101BC14}"/>
              </a:ext>
            </a:extLst>
          </p:cNvPr>
          <p:cNvGrpSpPr/>
          <p:nvPr/>
        </p:nvGrpSpPr>
        <p:grpSpPr>
          <a:xfrm>
            <a:off x="1" y="1484195"/>
            <a:ext cx="9143999" cy="3889611"/>
            <a:chOff x="0" y="1228299"/>
            <a:chExt cx="12191999" cy="3889611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2AA50CD2-981A-4D12-A9E9-351FB2B227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256" t="57901" r="77400" b="37295"/>
            <a:stretch/>
          </p:blipFill>
          <p:spPr>
            <a:xfrm>
              <a:off x="300251" y="1228299"/>
              <a:ext cx="1897039" cy="8734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FAD0A68B-63EA-4720-A43D-1C42F27B3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2590800"/>
              <a:ext cx="12191999" cy="2527110"/>
            </a:xfrm>
            <a:prstGeom prst="rect">
              <a:avLst/>
            </a:prstGeom>
          </p:spPr>
        </p:pic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1957FF77-FBBD-4C88-B141-CD3D6CA14E36}"/>
              </a:ext>
            </a:extLst>
          </p:cNvPr>
          <p:cNvSpPr/>
          <p:nvPr/>
        </p:nvSpPr>
        <p:spPr>
          <a:xfrm>
            <a:off x="1299950" y="3234520"/>
            <a:ext cx="696036" cy="74369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48916AE1-4B06-4FEB-912F-E357C52D0546}"/>
              </a:ext>
            </a:extLst>
          </p:cNvPr>
          <p:cNvSpPr/>
          <p:nvPr/>
        </p:nvSpPr>
        <p:spPr>
          <a:xfrm>
            <a:off x="3295936" y="3878241"/>
            <a:ext cx="696036" cy="74369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1B66EFC-0737-4331-BD1D-8D965AA5F76E}"/>
              </a:ext>
            </a:extLst>
          </p:cNvPr>
          <p:cNvSpPr/>
          <p:nvPr/>
        </p:nvSpPr>
        <p:spPr>
          <a:xfrm>
            <a:off x="4321223" y="4250089"/>
            <a:ext cx="696036" cy="74369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024D5AC4-3EF6-4226-98EF-44A3AFA7C33A}"/>
              </a:ext>
            </a:extLst>
          </p:cNvPr>
          <p:cNvSpPr/>
          <p:nvPr/>
        </p:nvSpPr>
        <p:spPr>
          <a:xfrm>
            <a:off x="5346511" y="4110251"/>
            <a:ext cx="610737" cy="74369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5A037B0B-D2E9-4F5C-BA98-96E909E5B5BA}"/>
              </a:ext>
            </a:extLst>
          </p:cNvPr>
          <p:cNvSpPr/>
          <p:nvPr/>
        </p:nvSpPr>
        <p:spPr>
          <a:xfrm>
            <a:off x="8392520" y="3878241"/>
            <a:ext cx="610737" cy="74369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xmlns="" val="194708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="" xmlns:a16="http://schemas.microsoft.com/office/drawing/2014/main" id="{D2793DD5-EF03-4D8A-B4F6-B9AA4FCF10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74" t="29153" r="60198" b="65004"/>
          <a:stretch/>
        </p:blipFill>
        <p:spPr>
          <a:xfrm>
            <a:off x="128587" y="140588"/>
            <a:ext cx="2138363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1676B70-0720-43B9-8FF0-4B3C3C8C5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52" t="68458" r="55236" b="28159"/>
          <a:stretch/>
        </p:blipFill>
        <p:spPr>
          <a:xfrm>
            <a:off x="378725" y="1348959"/>
            <a:ext cx="3961264" cy="7937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926597C-61A5-4DF4-BE1E-4FB4F2862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8675" y="2519149"/>
            <a:ext cx="1152386" cy="1676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405A41B-51C0-4562-B0A7-99F157D363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8303" y="2474690"/>
            <a:ext cx="1152386" cy="1676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AC26052-0675-40BB-8F62-2F4924B325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6850" y="2474690"/>
            <a:ext cx="1152386" cy="1676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3B5D207-B642-46DD-85C4-315A2EE280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8123" y="2551050"/>
            <a:ext cx="1152386" cy="1676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DCC4C7B-1BB6-479E-90EC-E5EF8B5329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1706" y="2512870"/>
            <a:ext cx="1152386" cy="1676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F67A97-5B2B-4E0F-A807-51C7C53888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5423" y="2551050"/>
            <a:ext cx="1152386" cy="1676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FCD9BEB-9174-4BDE-8278-5821A8032E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81" y="2614683"/>
            <a:ext cx="1714500" cy="1676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0FFE339B-288B-41D7-BBF5-9016EA7719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2230" y="2809164"/>
            <a:ext cx="1714500" cy="16764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913A321-1439-4E1A-A0F0-69FE7A9762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3502" y="5181600"/>
            <a:ext cx="1714500" cy="16764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514BA21C-A04E-44AB-B28F-682086054C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1705" y="5031420"/>
            <a:ext cx="1714500" cy="1676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C9DD922F-CE31-4DC2-8331-C6FDA6632B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7245" y="5058771"/>
            <a:ext cx="1714500" cy="1676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3A0D39B-A7B2-4718-9BC4-64547B2D3C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998" y="4921100"/>
            <a:ext cx="1714500" cy="1676400"/>
          </a:xfrm>
          <a:prstGeom prst="rect">
            <a:avLst/>
          </a:prstGeom>
        </p:spPr>
      </p:pic>
      <p:cxnSp>
        <p:nvCxnSpPr>
          <p:cNvPr id="49" name="Connector: Curved 48">
            <a:extLst>
              <a:ext uri="{FF2B5EF4-FFF2-40B4-BE49-F238E27FC236}">
                <a16:creationId xmlns="" xmlns:a16="http://schemas.microsoft.com/office/drawing/2014/main" id="{E6BD953F-5C58-4F9D-84FB-DF8E6E9D10CF}"/>
              </a:ext>
            </a:extLst>
          </p:cNvPr>
          <p:cNvCxnSpPr>
            <a:cxnSpLocks/>
          </p:cNvCxnSpPr>
          <p:nvPr/>
        </p:nvCxnSpPr>
        <p:spPr>
          <a:xfrm rot="5400000" flipH="1">
            <a:off x="1384809" y="3205538"/>
            <a:ext cx="274320" cy="1428922"/>
          </a:xfrm>
          <a:prstGeom prst="curvedConnector4">
            <a:avLst>
              <a:gd name="adj1" fmla="val -82041"/>
              <a:gd name="adj2" fmla="val 70162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C66BCA9E-FC90-4E0C-BB4B-FEC5BD141648}"/>
              </a:ext>
            </a:extLst>
          </p:cNvPr>
          <p:cNvCxnSpPr>
            <a:cxnSpLocks/>
          </p:cNvCxnSpPr>
          <p:nvPr/>
        </p:nvCxnSpPr>
        <p:spPr>
          <a:xfrm>
            <a:off x="4269251" y="4076000"/>
            <a:ext cx="1275080" cy="10305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="" xmlns:a16="http://schemas.microsoft.com/office/drawing/2014/main" id="{391E0F7A-36CD-42CE-B23F-F5200F8B1162}"/>
              </a:ext>
            </a:extLst>
          </p:cNvPr>
          <p:cNvCxnSpPr>
            <a:cxnSpLocks/>
          </p:cNvCxnSpPr>
          <p:nvPr/>
        </p:nvCxnSpPr>
        <p:spPr>
          <a:xfrm flipH="1">
            <a:off x="3411216" y="4071989"/>
            <a:ext cx="1916682" cy="11344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0E760A95-1719-4E20-BD7C-438CB296E6CA}"/>
              </a:ext>
            </a:extLst>
          </p:cNvPr>
          <p:cNvCxnSpPr>
            <a:cxnSpLocks/>
          </p:cNvCxnSpPr>
          <p:nvPr/>
        </p:nvCxnSpPr>
        <p:spPr>
          <a:xfrm>
            <a:off x="7081059" y="4099019"/>
            <a:ext cx="942124" cy="11893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="" xmlns:a16="http://schemas.microsoft.com/office/drawing/2014/main" id="{5EDE253C-9DFB-4012-9099-43C1F2E4478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69380" y="4011771"/>
            <a:ext cx="1856015" cy="1091459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="" xmlns:a16="http://schemas.microsoft.com/office/drawing/2014/main" id="{CA0422CD-9AD7-449F-B663-FB53B77779A1}"/>
              </a:ext>
            </a:extLst>
          </p:cNvPr>
          <p:cNvCxnSpPr>
            <a:cxnSpLocks/>
          </p:cNvCxnSpPr>
          <p:nvPr/>
        </p:nvCxnSpPr>
        <p:spPr>
          <a:xfrm>
            <a:off x="6256053" y="3792700"/>
            <a:ext cx="1847137" cy="276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6540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="" xmlns:a16="http://schemas.microsoft.com/office/drawing/2014/main" id="{A2B35711-5070-46B6-A42B-2877DE36B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74" t="29153" r="60198" b="65004"/>
          <a:stretch/>
        </p:blipFill>
        <p:spPr>
          <a:xfrm>
            <a:off x="128587" y="140588"/>
            <a:ext cx="2138363" cy="1208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204053-C25D-4B81-9132-02B62B64D3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12" t="6169" r="28586" b="89850"/>
          <a:stretch/>
        </p:blipFill>
        <p:spPr>
          <a:xfrm>
            <a:off x="276366" y="1348958"/>
            <a:ext cx="5885598" cy="739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278ABAE-5D5B-4534-8C8E-EE7A95AC3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84" t="10150" r="6423" b="54428"/>
          <a:stretch/>
        </p:blipFill>
        <p:spPr>
          <a:xfrm>
            <a:off x="128588" y="2333768"/>
            <a:ext cx="9015413" cy="452423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2B01DFA0-BB6D-41D1-9D76-A93FC64E066E}"/>
              </a:ext>
            </a:extLst>
          </p:cNvPr>
          <p:cNvSpPr/>
          <p:nvPr/>
        </p:nvSpPr>
        <p:spPr>
          <a:xfrm>
            <a:off x="8147714" y="3944204"/>
            <a:ext cx="603914" cy="532263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C9825B10-D12C-46CA-9458-B91086E1BC27}"/>
              </a:ext>
            </a:extLst>
          </p:cNvPr>
          <p:cNvSpPr/>
          <p:nvPr/>
        </p:nvSpPr>
        <p:spPr>
          <a:xfrm>
            <a:off x="3219165" y="6171064"/>
            <a:ext cx="603914" cy="532263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9B27E27C-BFDA-41FF-A186-78C5585B6975}"/>
              </a:ext>
            </a:extLst>
          </p:cNvPr>
          <p:cNvSpPr/>
          <p:nvPr/>
        </p:nvSpPr>
        <p:spPr>
          <a:xfrm>
            <a:off x="8152833" y="6171063"/>
            <a:ext cx="603914" cy="532263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xmlns="" val="333164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="" xmlns:a16="http://schemas.microsoft.com/office/drawing/2014/main" id="{86EB2FCB-4CBE-48B6-83FE-7B89666228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74" t="29153" r="60198" b="65004"/>
          <a:stretch/>
        </p:blipFill>
        <p:spPr>
          <a:xfrm>
            <a:off x="128587" y="140588"/>
            <a:ext cx="2138363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E7BC0D3-EC97-4D88-8B58-066EFE6E64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54" t="45572" r="8387" b="48458"/>
          <a:stretch/>
        </p:blipFill>
        <p:spPr>
          <a:xfrm>
            <a:off x="235423" y="1288087"/>
            <a:ext cx="6571398" cy="12692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CF2D47E-E393-4D49-B79A-1ED744193E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40" t="51741" r="7544" b="9055"/>
          <a:stretch/>
        </p:blipFill>
        <p:spPr>
          <a:xfrm>
            <a:off x="440141" y="2557330"/>
            <a:ext cx="7676865" cy="430067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ED30D52A-F588-49E7-A368-D61D769A96AD}"/>
              </a:ext>
            </a:extLst>
          </p:cNvPr>
          <p:cNvSpPr/>
          <p:nvPr/>
        </p:nvSpPr>
        <p:spPr>
          <a:xfrm>
            <a:off x="624385" y="3429000"/>
            <a:ext cx="951932" cy="70627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BAF41DD9-30A4-49DA-9613-6F6A374375A1}"/>
              </a:ext>
            </a:extLst>
          </p:cNvPr>
          <p:cNvSpPr/>
          <p:nvPr/>
        </p:nvSpPr>
        <p:spPr>
          <a:xfrm>
            <a:off x="624385" y="4354528"/>
            <a:ext cx="951932" cy="70627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359B968B-E86B-44A9-B749-40D89167E1C2}"/>
              </a:ext>
            </a:extLst>
          </p:cNvPr>
          <p:cNvSpPr/>
          <p:nvPr/>
        </p:nvSpPr>
        <p:spPr>
          <a:xfrm>
            <a:off x="624385" y="5216777"/>
            <a:ext cx="951932" cy="70627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F5904122-5BA5-42BA-92C4-081282A52224}"/>
              </a:ext>
            </a:extLst>
          </p:cNvPr>
          <p:cNvSpPr/>
          <p:nvPr/>
        </p:nvSpPr>
        <p:spPr>
          <a:xfrm>
            <a:off x="634798" y="6079026"/>
            <a:ext cx="951932" cy="70627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xmlns="" val="143121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912520" y="1282701"/>
            <a:ext cx="3088481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93" cy="1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35048">
            <a:off x="1884760" y="420688"/>
            <a:ext cx="1372790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06117">
            <a:off x="996554" y="1518046"/>
            <a:ext cx="1652588" cy="1359694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2824">
            <a:off x="3027760" y="192088"/>
            <a:ext cx="1372790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02466">
            <a:off x="3886201" y="1106488"/>
            <a:ext cx="1372791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58504">
            <a:off x="4371976" y="2374901"/>
            <a:ext cx="1372791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23895">
            <a:off x="3911204" y="3956446"/>
            <a:ext cx="1652588" cy="1359694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158513">
            <a:off x="3123804" y="4793853"/>
            <a:ext cx="1651000" cy="1359694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375518">
            <a:off x="1980804" y="4793853"/>
            <a:ext cx="1651000" cy="1359694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523964">
            <a:off x="825104" y="2889646"/>
            <a:ext cx="1652588" cy="1359694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375518">
            <a:off x="1111647" y="3955653"/>
            <a:ext cx="1651000" cy="1359694"/>
          </a:xfrm>
          <a:prstGeom prst="rect">
            <a:avLst/>
          </a:prstGeom>
          <a:noFill/>
        </p:spPr>
      </p:pic>
      <p:sp>
        <p:nvSpPr>
          <p:cNvPr id="1321" name="WordArt 3"/>
          <p:cNvSpPr>
            <a:spLocks noChangeArrowheads="1" noChangeShapeType="1" noTextEdit="1"/>
          </p:cNvSpPr>
          <p:nvPr/>
        </p:nvSpPr>
        <p:spPr bwMode="auto">
          <a:xfrm>
            <a:off x="152401" y="1270000"/>
            <a:ext cx="8239125" cy="315333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kern="10" spc="-360" dirty="0" smtClean="0">
                <a:solidFill>
                  <a:srgbClr val="FF0000"/>
                </a:solidFill>
                <a:effectLst>
                  <a:prstShdw prst="shdw17" dist="17961" dir="13500000">
                    <a:srgbClr val="990000"/>
                  </a:prstShdw>
                </a:effectLst>
                <a:latin typeface="Times New Roman"/>
                <a:cs typeface="Times New Roman"/>
              </a:rPr>
              <a:t>CẢM ƠN QUÝ THẦY CÔ,  CẢM ƠN CÁC EM .</a:t>
            </a:r>
          </a:p>
          <a:p>
            <a:pPr algn="ctr"/>
            <a:endParaRPr lang="en-US" sz="3200" kern="10" spc="-360" dirty="0">
              <a:solidFill>
                <a:srgbClr val="FF0000"/>
              </a:solidFill>
              <a:effectLst>
                <a:prstShdw prst="shdw17" dist="17961" dir="13500000">
                  <a:srgbClr val="990000"/>
                </a:prst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268108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87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</cp:revision>
  <dcterms:created xsi:type="dcterms:W3CDTF">2024-01-26T09:01:26Z</dcterms:created>
  <dcterms:modified xsi:type="dcterms:W3CDTF">2024-01-26T09:26:23Z</dcterms:modified>
</cp:coreProperties>
</file>