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5E41-48EE-460D-A509-3555F0FA4084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92F7-B569-4C50-AAE3-E789A334A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TOÁN 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BÀI 21: SỐ CÓ 2 CHỮ SỐ (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T4)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286000" y="5029200"/>
            <a:ext cx="4169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20FDB684-7B24-44B0-AC38-D75D41FEB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71A6D528-C8C7-4DE1-914A-8321A23C0D03}"/>
              </a:ext>
            </a:extLst>
          </p:cNvPr>
          <p:cNvGrpSpPr/>
          <p:nvPr/>
        </p:nvGrpSpPr>
        <p:grpSpPr>
          <a:xfrm>
            <a:off x="3583564" y="1901483"/>
            <a:ext cx="3198236" cy="2123658"/>
            <a:chOff x="3764973" y="1756202"/>
            <a:chExt cx="2978727" cy="5321255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3021A845-6881-46FF-834C-FD28F00E55AF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BAA7DEA3-C1D7-47FE-A4F9-A7B11F8DBFAD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6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9A9B15-3841-4005-921D-0ADA02DDD86D}"/>
              </a:ext>
            </a:extLst>
          </p:cNvPr>
          <p:cNvSpPr txBox="1"/>
          <p:nvPr/>
        </p:nvSpPr>
        <p:spPr>
          <a:xfrm>
            <a:off x="2699240" y="3340692"/>
            <a:ext cx="4157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="" xmlns:p14="http://schemas.microsoft.com/office/powerpoint/2010/main" val="271577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xmlns="" id="{E1F774AF-039C-48AE-8796-F3E870DF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004465"/>
              </p:ext>
            </p:extLst>
          </p:nvPr>
        </p:nvGraphicFramePr>
        <p:xfrm>
          <a:off x="318052" y="1338468"/>
          <a:ext cx="8392633" cy="5267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7115">
                  <a:extLst>
                    <a:ext uri="{9D8B030D-6E8A-4147-A177-3AD203B41FA5}">
                      <a16:colId xmlns:a16="http://schemas.microsoft.com/office/drawing/2014/main" xmlns="" val="2918391857"/>
                    </a:ext>
                  </a:extLst>
                </a:gridCol>
                <a:gridCol w="906121">
                  <a:extLst>
                    <a:ext uri="{9D8B030D-6E8A-4147-A177-3AD203B41FA5}">
                      <a16:colId xmlns:a16="http://schemas.microsoft.com/office/drawing/2014/main" xmlns="" val="4075812513"/>
                    </a:ext>
                  </a:extLst>
                </a:gridCol>
                <a:gridCol w="1050277">
                  <a:extLst>
                    <a:ext uri="{9D8B030D-6E8A-4147-A177-3AD203B41FA5}">
                      <a16:colId xmlns:a16="http://schemas.microsoft.com/office/drawing/2014/main" xmlns="" val="1235782681"/>
                    </a:ext>
                  </a:extLst>
                </a:gridCol>
                <a:gridCol w="1009089">
                  <a:extLst>
                    <a:ext uri="{9D8B030D-6E8A-4147-A177-3AD203B41FA5}">
                      <a16:colId xmlns:a16="http://schemas.microsoft.com/office/drawing/2014/main" xmlns="" val="1235228389"/>
                    </a:ext>
                  </a:extLst>
                </a:gridCol>
                <a:gridCol w="2380031">
                  <a:extLst>
                    <a:ext uri="{9D8B030D-6E8A-4147-A177-3AD203B41FA5}">
                      <a16:colId xmlns:a16="http://schemas.microsoft.com/office/drawing/2014/main" xmlns="" val="429655203"/>
                    </a:ext>
                  </a:extLst>
                </a:gridCol>
              </a:tblGrid>
              <a:tr h="1164473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944363063"/>
                  </a:ext>
                </a:extLst>
              </a:tr>
              <a:tr h="8271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641868570"/>
                  </a:ext>
                </a:extLst>
              </a:tr>
              <a:tr h="8915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801966134"/>
                  </a:ext>
                </a:extLst>
              </a:tr>
              <a:tr h="1091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129117651"/>
                  </a:ext>
                </a:extLst>
              </a:tr>
              <a:tr h="12921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460669049"/>
                  </a:ext>
                </a:extLst>
              </a:tr>
            </a:tbl>
          </a:graphicData>
        </a:graphic>
      </p:graphicFrame>
      <p:pic>
        <p:nvPicPr>
          <p:cNvPr id="5" name="Hình ảnh 2">
            <a:extLst>
              <a:ext uri="{FF2B5EF4-FFF2-40B4-BE49-F238E27FC236}">
                <a16:creationId xmlns:a16="http://schemas.microsoft.com/office/drawing/2014/main" xmlns="" id="{75974951-5261-48FF-BAB7-C6B8B7EE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82819" y="188340"/>
            <a:ext cx="2066704" cy="1039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B105F2-C941-4967-BD9D-A95566F6D0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26" t="18200" r="53148" b="76408"/>
          <a:stretch/>
        </p:blipFill>
        <p:spPr>
          <a:xfrm>
            <a:off x="318053" y="2494432"/>
            <a:ext cx="3029061" cy="808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619A12-22C1-4607-AC22-AAB6042C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81" t="23262" r="53068" b="71126"/>
          <a:stretch/>
        </p:blipFill>
        <p:spPr>
          <a:xfrm>
            <a:off x="318053" y="3302758"/>
            <a:ext cx="3029061" cy="900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9E9539-2B72-4EA5-BA35-5A7E245A54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31" t="28543" r="53068" b="60894"/>
          <a:stretch/>
        </p:blipFill>
        <p:spPr>
          <a:xfrm>
            <a:off x="318051" y="4203510"/>
            <a:ext cx="3029061" cy="11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6F0032-5B38-4384-AA88-120FEA3828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t="38912" r="53068" b="50880"/>
          <a:stretch/>
        </p:blipFill>
        <p:spPr>
          <a:xfrm>
            <a:off x="318050" y="5363571"/>
            <a:ext cx="3029061" cy="116006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D09AD59-7ECF-4502-9F85-7895578F0F1D}"/>
              </a:ext>
            </a:extLst>
          </p:cNvPr>
          <p:cNvSpPr/>
          <p:nvPr/>
        </p:nvSpPr>
        <p:spPr>
          <a:xfrm>
            <a:off x="4440048" y="2590432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FDA5DB2-2FA1-457B-BD20-B969A21A3E93}"/>
              </a:ext>
            </a:extLst>
          </p:cNvPr>
          <p:cNvSpPr/>
          <p:nvPr/>
        </p:nvSpPr>
        <p:spPr>
          <a:xfrm>
            <a:off x="4416593" y="5640473"/>
            <a:ext cx="601318" cy="712327"/>
          </a:xfrm>
          <a:prstGeom prst="roundRect">
            <a:avLst>
              <a:gd name="adj" fmla="val 50000"/>
            </a:avLst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AB4D9AFA-B991-4B66-A7BE-62F4AA346BE7}"/>
              </a:ext>
            </a:extLst>
          </p:cNvPr>
          <p:cNvSpPr/>
          <p:nvPr/>
        </p:nvSpPr>
        <p:spPr>
          <a:xfrm>
            <a:off x="5495558" y="2601436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D562261-6C12-4EA2-81E2-AAFC5536058C}"/>
              </a:ext>
            </a:extLst>
          </p:cNvPr>
          <p:cNvSpPr/>
          <p:nvPr/>
        </p:nvSpPr>
        <p:spPr>
          <a:xfrm>
            <a:off x="6470178" y="2574831"/>
            <a:ext cx="1921780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53C1345-C409-46CC-9B05-8511D51C5173}"/>
              </a:ext>
            </a:extLst>
          </p:cNvPr>
          <p:cNvSpPr/>
          <p:nvPr/>
        </p:nvSpPr>
        <p:spPr>
          <a:xfrm>
            <a:off x="6417993" y="3459983"/>
            <a:ext cx="2098459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06A5F9B-A5FF-4796-93B0-8C091414A23A}"/>
              </a:ext>
            </a:extLst>
          </p:cNvPr>
          <p:cNvSpPr/>
          <p:nvPr/>
        </p:nvSpPr>
        <p:spPr>
          <a:xfrm>
            <a:off x="6470178" y="4411776"/>
            <a:ext cx="2242999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B1C8094-B216-4225-9314-774F1B7AEB02}"/>
              </a:ext>
            </a:extLst>
          </p:cNvPr>
          <p:cNvSpPr/>
          <p:nvPr/>
        </p:nvSpPr>
        <p:spPr>
          <a:xfrm>
            <a:off x="6417993" y="5592643"/>
            <a:ext cx="2295184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109CE684-76DA-4F12-A37B-58044FADC66F}"/>
              </a:ext>
            </a:extLst>
          </p:cNvPr>
          <p:cNvSpPr/>
          <p:nvPr/>
        </p:nvSpPr>
        <p:spPr>
          <a:xfrm>
            <a:off x="3538070" y="3397924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0B33D29F-2D5C-48BE-936C-6C3ED4118A69}"/>
              </a:ext>
            </a:extLst>
          </p:cNvPr>
          <p:cNvSpPr/>
          <p:nvPr/>
        </p:nvSpPr>
        <p:spPr>
          <a:xfrm>
            <a:off x="4531461" y="3424560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D9525F3-9575-4A75-9691-AB09CE69A506}"/>
              </a:ext>
            </a:extLst>
          </p:cNvPr>
          <p:cNvSpPr/>
          <p:nvPr/>
        </p:nvSpPr>
        <p:spPr>
          <a:xfrm>
            <a:off x="5456640" y="3491182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4A599EC-3C76-47C6-A1EB-4F5895FC2F9A}"/>
              </a:ext>
            </a:extLst>
          </p:cNvPr>
          <p:cNvSpPr/>
          <p:nvPr/>
        </p:nvSpPr>
        <p:spPr>
          <a:xfrm>
            <a:off x="3538069" y="4383452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626A1571-3B2C-41D1-B7EE-7E13046009FA}"/>
              </a:ext>
            </a:extLst>
          </p:cNvPr>
          <p:cNvSpPr/>
          <p:nvPr/>
        </p:nvSpPr>
        <p:spPr>
          <a:xfrm>
            <a:off x="4462074" y="4411777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A562E9E-7704-47B3-9950-98979C611B6B}"/>
              </a:ext>
            </a:extLst>
          </p:cNvPr>
          <p:cNvSpPr/>
          <p:nvPr/>
        </p:nvSpPr>
        <p:spPr>
          <a:xfrm>
            <a:off x="5495557" y="4384438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88633F0B-E92C-40A0-8555-03104D58A8DE}"/>
              </a:ext>
            </a:extLst>
          </p:cNvPr>
          <p:cNvSpPr/>
          <p:nvPr/>
        </p:nvSpPr>
        <p:spPr>
          <a:xfrm>
            <a:off x="3538069" y="5658950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2EE4029-5AC7-4AF8-8EBF-7A633DB385A1}"/>
              </a:ext>
            </a:extLst>
          </p:cNvPr>
          <p:cNvSpPr/>
          <p:nvPr/>
        </p:nvSpPr>
        <p:spPr>
          <a:xfrm>
            <a:off x="3550010" y="2565408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13E1AF9-F7E5-40A4-AAC7-2366271DC9FF}"/>
              </a:ext>
            </a:extLst>
          </p:cNvPr>
          <p:cNvSpPr/>
          <p:nvPr/>
        </p:nvSpPr>
        <p:spPr>
          <a:xfrm>
            <a:off x="5507285" y="5658950"/>
            <a:ext cx="601318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</p:txBody>
      </p:sp>
    </p:spTree>
    <p:extLst>
      <p:ext uri="{BB962C8B-B14F-4D97-AF65-F5344CB8AC3E}">
        <p14:creationId xmlns="" xmlns:p14="http://schemas.microsoft.com/office/powerpoint/2010/main" val="345325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63576315-3B3E-425B-8F82-196097C7A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012F1C-10C7-4979-9D09-AAA2CAEAE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337783" y="1348958"/>
            <a:ext cx="1412543" cy="739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096065-7795-4AEA-AC52-7D2D8F3D3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4" y="257818"/>
            <a:ext cx="1908554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FCDB4CE-3F7A-4BC4-93A1-C30B77662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3" y="3078546"/>
            <a:ext cx="2440817" cy="26905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048AD3-B40B-4679-B393-553028E23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20" y="2985005"/>
            <a:ext cx="2290050" cy="25270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7D8DEF-4C5E-40E3-BAEF-283DA39F9DF4}"/>
              </a:ext>
            </a:extLst>
          </p:cNvPr>
          <p:cNvSpPr/>
          <p:nvPr/>
        </p:nvSpPr>
        <p:spPr>
          <a:xfrm>
            <a:off x="2805859" y="2435289"/>
            <a:ext cx="2981397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C8CA176-6B8A-4620-93C8-F8200E115DDF}"/>
              </a:ext>
            </a:extLst>
          </p:cNvPr>
          <p:cNvSpPr/>
          <p:nvPr/>
        </p:nvSpPr>
        <p:spPr>
          <a:xfrm>
            <a:off x="457922" y="5210640"/>
            <a:ext cx="2981397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5B25EEB-C654-4B32-B5FD-FA981CE1D822}"/>
              </a:ext>
            </a:extLst>
          </p:cNvPr>
          <p:cNvSpPr/>
          <p:nvPr/>
        </p:nvSpPr>
        <p:spPr>
          <a:xfrm>
            <a:off x="5313951" y="5252049"/>
            <a:ext cx="3242836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81EEF449-B4A2-4BF9-A221-5CF185CFA68E}"/>
              </a:ext>
            </a:extLst>
          </p:cNvPr>
          <p:cNvSpPr/>
          <p:nvPr/>
        </p:nvSpPr>
        <p:spPr>
          <a:xfrm>
            <a:off x="413240" y="5273177"/>
            <a:ext cx="443880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F97A5E52-7056-4BCF-9A0B-D52CF06965A7}"/>
              </a:ext>
            </a:extLst>
          </p:cNvPr>
          <p:cNvSpPr/>
          <p:nvPr/>
        </p:nvSpPr>
        <p:spPr>
          <a:xfrm>
            <a:off x="5266593" y="5345811"/>
            <a:ext cx="494287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2817529E-48B0-418F-9B09-F9B993253D61}"/>
              </a:ext>
            </a:extLst>
          </p:cNvPr>
          <p:cNvSpPr/>
          <p:nvPr/>
        </p:nvSpPr>
        <p:spPr>
          <a:xfrm>
            <a:off x="6250315" y="5382787"/>
            <a:ext cx="399197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4036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FC54E5AF-6B08-42B0-9C40-CA7DAC189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5C6957-B9FF-490C-8865-59D1EA1C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96" t="59072" r="78176" b="36671"/>
          <a:stretch/>
        </p:blipFill>
        <p:spPr>
          <a:xfrm>
            <a:off x="337783" y="1348958"/>
            <a:ext cx="1412543" cy="739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4A2CC8-35EA-4C56-875A-A89F31FC1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62" y="358771"/>
            <a:ext cx="2041370" cy="2466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5AC5AC-5A4C-4781-9285-C7F1FDCDB0C2}"/>
              </a:ext>
            </a:extLst>
          </p:cNvPr>
          <p:cNvSpPr/>
          <p:nvPr/>
        </p:nvSpPr>
        <p:spPr>
          <a:xfrm>
            <a:off x="2900918" y="2565642"/>
            <a:ext cx="3198054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8AB52FF-64A7-4DEE-B99A-C16F358B7A8F}"/>
              </a:ext>
            </a:extLst>
          </p:cNvPr>
          <p:cNvSpPr/>
          <p:nvPr/>
        </p:nvSpPr>
        <p:spPr>
          <a:xfrm>
            <a:off x="2870902" y="2706275"/>
            <a:ext cx="399197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090D5AB-F4B1-4B3B-9AD3-71E368C3C498}"/>
              </a:ext>
            </a:extLst>
          </p:cNvPr>
          <p:cNvSpPr/>
          <p:nvPr/>
        </p:nvSpPr>
        <p:spPr>
          <a:xfrm>
            <a:off x="4901223" y="2696382"/>
            <a:ext cx="399197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453CC6-4618-4CAF-8394-7F52F553AD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6" y="2962496"/>
            <a:ext cx="2440817" cy="2403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A357ADA-853A-45BB-ABFB-649D603463FB}"/>
              </a:ext>
            </a:extLst>
          </p:cNvPr>
          <p:cNvSpPr/>
          <p:nvPr/>
        </p:nvSpPr>
        <p:spPr>
          <a:xfrm>
            <a:off x="337783" y="5366038"/>
            <a:ext cx="2981397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E61672F-9477-4AF8-9EE4-93FE28E0DF7B}"/>
              </a:ext>
            </a:extLst>
          </p:cNvPr>
          <p:cNvSpPr/>
          <p:nvPr/>
        </p:nvSpPr>
        <p:spPr>
          <a:xfrm>
            <a:off x="334003" y="5496778"/>
            <a:ext cx="399197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EF62400-12C7-4AE3-BF73-E2C4B7886703}"/>
              </a:ext>
            </a:extLst>
          </p:cNvPr>
          <p:cNvSpPr/>
          <p:nvPr/>
        </p:nvSpPr>
        <p:spPr>
          <a:xfrm>
            <a:off x="1268161" y="5434759"/>
            <a:ext cx="20763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29FDFD7-EACD-473E-8A01-879845CF5D4D}"/>
              </a:ext>
            </a:extLst>
          </p:cNvPr>
          <p:cNvSpPr/>
          <p:nvPr/>
        </p:nvSpPr>
        <p:spPr>
          <a:xfrm>
            <a:off x="2348773" y="5407464"/>
            <a:ext cx="20763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98779F-4AA4-45D3-86F6-95BE87582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5" y="2711740"/>
            <a:ext cx="2402645" cy="3104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F6A19E6-F70B-4428-8FF3-FCAB9D761B58}"/>
              </a:ext>
            </a:extLst>
          </p:cNvPr>
          <p:cNvSpPr/>
          <p:nvPr/>
        </p:nvSpPr>
        <p:spPr>
          <a:xfrm>
            <a:off x="5242340" y="5706458"/>
            <a:ext cx="3122140" cy="739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A98D55DA-B171-4E48-B453-AC1883858E97}"/>
              </a:ext>
            </a:extLst>
          </p:cNvPr>
          <p:cNvSpPr/>
          <p:nvPr/>
        </p:nvSpPr>
        <p:spPr>
          <a:xfrm>
            <a:off x="5303128" y="5862952"/>
            <a:ext cx="399197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55A6533C-B176-4CE4-AA72-3036EFE2C993}"/>
              </a:ext>
            </a:extLst>
          </p:cNvPr>
          <p:cNvSpPr/>
          <p:nvPr/>
        </p:nvSpPr>
        <p:spPr>
          <a:xfrm>
            <a:off x="6248792" y="5791038"/>
            <a:ext cx="20763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3F1FE21-E7A1-474D-A115-AE7DD9971392}"/>
              </a:ext>
            </a:extLst>
          </p:cNvPr>
          <p:cNvSpPr/>
          <p:nvPr/>
        </p:nvSpPr>
        <p:spPr>
          <a:xfrm>
            <a:off x="7300032" y="5837198"/>
            <a:ext cx="207633" cy="4776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106475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5340C720-A840-4FDC-B1D5-DC90316B1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4C2346-4385-43AC-B559-53D7EF8B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2" t="5770" r="75436" b="89454"/>
          <a:stretch/>
        </p:blipFill>
        <p:spPr>
          <a:xfrm>
            <a:off x="358432" y="1348958"/>
            <a:ext cx="1207649" cy="834685"/>
          </a:xfrm>
          <a:prstGeom prst="rect">
            <a:avLst/>
          </a:prstGeom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9431D771-CDAB-47F8-AE7B-9BE638143940}"/>
              </a:ext>
            </a:extLst>
          </p:cNvPr>
          <p:cNvGrpSpPr/>
          <p:nvPr/>
        </p:nvGrpSpPr>
        <p:grpSpPr>
          <a:xfrm>
            <a:off x="258774" y="1825233"/>
            <a:ext cx="8073220" cy="5025013"/>
            <a:chOff x="246607" y="1692400"/>
            <a:chExt cx="10764293" cy="50250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A8883C7-FD09-4952-860C-638DE2A3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3310073"/>
              <a:ext cx="98298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64B8C6C-55CB-4D32-9B8D-867C25C4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5041013"/>
              <a:ext cx="98298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E9EF9D6-7580-40AA-9985-46E81311C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1100" y="1692400"/>
              <a:ext cx="9829800" cy="1676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D908B24-9BFC-4699-9062-3925A5154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075" t="10746" r="82581" b="64810"/>
            <a:stretch/>
          </p:blipFill>
          <p:spPr>
            <a:xfrm>
              <a:off x="246607" y="2060812"/>
              <a:ext cx="804271" cy="4229150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8CCE3BB-931B-4CDF-9017-60C572BF9E67}"/>
              </a:ext>
            </a:extLst>
          </p:cNvPr>
          <p:cNvSpPr/>
          <p:nvPr/>
        </p:nvSpPr>
        <p:spPr>
          <a:xfrm>
            <a:off x="4698243" y="2470195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7D5EECB-953D-4CD9-A532-94542FB17B51}"/>
              </a:ext>
            </a:extLst>
          </p:cNvPr>
          <p:cNvSpPr/>
          <p:nvPr/>
        </p:nvSpPr>
        <p:spPr>
          <a:xfrm>
            <a:off x="6148069" y="2022806"/>
            <a:ext cx="675563" cy="834685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4E93E88-5E7C-4470-A75F-9A8A1C5B5913}"/>
              </a:ext>
            </a:extLst>
          </p:cNvPr>
          <p:cNvSpPr/>
          <p:nvPr/>
        </p:nvSpPr>
        <p:spPr>
          <a:xfrm>
            <a:off x="6872983" y="1867484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73A92E1-9EEF-4BDD-985F-AAE391249218}"/>
              </a:ext>
            </a:extLst>
          </p:cNvPr>
          <p:cNvSpPr/>
          <p:nvPr/>
        </p:nvSpPr>
        <p:spPr>
          <a:xfrm>
            <a:off x="1801506" y="3464336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E3CE884-FB3C-4E79-99B4-B65544C35447}"/>
              </a:ext>
            </a:extLst>
          </p:cNvPr>
          <p:cNvSpPr/>
          <p:nvPr/>
        </p:nvSpPr>
        <p:spPr>
          <a:xfrm>
            <a:off x="3987813" y="4009715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8A60066-884D-4444-94EB-E57FACA58A3D}"/>
              </a:ext>
            </a:extLst>
          </p:cNvPr>
          <p:cNvSpPr/>
          <p:nvPr/>
        </p:nvSpPr>
        <p:spPr>
          <a:xfrm>
            <a:off x="4723478" y="4133587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7F1DA4F-EAF8-4E97-BF48-127343812434}"/>
              </a:ext>
            </a:extLst>
          </p:cNvPr>
          <p:cNvSpPr/>
          <p:nvPr/>
        </p:nvSpPr>
        <p:spPr>
          <a:xfrm>
            <a:off x="5434538" y="3883680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7288A23-2F70-4EEE-A3A7-091E18AB5EEE}"/>
              </a:ext>
            </a:extLst>
          </p:cNvPr>
          <p:cNvSpPr/>
          <p:nvPr/>
        </p:nvSpPr>
        <p:spPr>
          <a:xfrm>
            <a:off x="7594580" y="3773916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01A6A96-2009-423A-8927-E92B85CD5807}"/>
              </a:ext>
            </a:extLst>
          </p:cNvPr>
          <p:cNvSpPr/>
          <p:nvPr/>
        </p:nvSpPr>
        <p:spPr>
          <a:xfrm>
            <a:off x="3265226" y="5444170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C5FB06D-62BB-4415-A51D-94FEDBAC7DA5}"/>
              </a:ext>
            </a:extLst>
          </p:cNvPr>
          <p:cNvSpPr/>
          <p:nvPr/>
        </p:nvSpPr>
        <p:spPr>
          <a:xfrm>
            <a:off x="4000891" y="5698814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E5C7D91B-1F77-403E-A1A0-1A61AA485868}"/>
              </a:ext>
            </a:extLst>
          </p:cNvPr>
          <p:cNvSpPr/>
          <p:nvPr/>
        </p:nvSpPr>
        <p:spPr>
          <a:xfrm>
            <a:off x="4774121" y="5828860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ABE023D-DA2F-4D56-93B7-BF14403ADC84}"/>
              </a:ext>
            </a:extLst>
          </p:cNvPr>
          <p:cNvSpPr/>
          <p:nvPr/>
        </p:nvSpPr>
        <p:spPr>
          <a:xfrm>
            <a:off x="6185101" y="5244755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33B68C9-12C8-4014-AFD8-F5098029878D}"/>
              </a:ext>
            </a:extLst>
          </p:cNvPr>
          <p:cNvSpPr/>
          <p:nvPr/>
        </p:nvSpPr>
        <p:spPr>
          <a:xfrm>
            <a:off x="6916588" y="5119305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BBE84202-D305-4ED9-BB3D-3A0AE23C419E}"/>
              </a:ext>
            </a:extLst>
          </p:cNvPr>
          <p:cNvSpPr/>
          <p:nvPr/>
        </p:nvSpPr>
        <p:spPr>
          <a:xfrm>
            <a:off x="3287530" y="2118024"/>
            <a:ext cx="675563" cy="908118"/>
          </a:xfrm>
          <a:prstGeom prst="ellipse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="" xmlns:p14="http://schemas.microsoft.com/office/powerpoint/2010/main" val="5160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xmlns="" id="{ED747F1A-72C9-4F9E-BF50-2051B8E03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28587" y="140588"/>
            <a:ext cx="2138363" cy="120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1CD805-9118-4222-A749-2969F046CE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5" t="37214" r="34477" b="58209"/>
          <a:stretch/>
        </p:blipFill>
        <p:spPr>
          <a:xfrm>
            <a:off x="337783" y="1348958"/>
            <a:ext cx="5537579" cy="802012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3D245438-CC3A-44AA-B49F-43C295B0D3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9912675"/>
              </p:ext>
            </p:extLst>
          </p:nvPr>
        </p:nvGraphicFramePr>
        <p:xfrm>
          <a:off x="295275" y="393700"/>
          <a:ext cx="347663" cy="439738"/>
        </p:xfrm>
        <a:graphic>
          <a:graphicData uri="http://schemas.openxmlformats.org/presentationml/2006/ole">
            <p:oleObj spid="_x0000_s1026" name="Packager Shell Object" showAsIcon="1" r:id="rId5" imgW="464040" imgH="440280" progId="Package">
              <p:embed/>
            </p:oleObj>
          </a:graphicData>
        </a:graphic>
      </p:graphicFrame>
      <p:grpSp>
        <p:nvGrpSpPr>
          <p:cNvPr id="2" name="Group 31">
            <a:extLst>
              <a:ext uri="{FF2B5EF4-FFF2-40B4-BE49-F238E27FC236}">
                <a16:creationId xmlns:a16="http://schemas.microsoft.com/office/drawing/2014/main" xmlns="" id="{75C3B07F-7A46-49DB-A7F7-ADF1793E2549}"/>
              </a:ext>
            </a:extLst>
          </p:cNvPr>
          <p:cNvGrpSpPr/>
          <p:nvPr/>
        </p:nvGrpSpPr>
        <p:grpSpPr>
          <a:xfrm>
            <a:off x="27099" y="1933962"/>
            <a:ext cx="9374147" cy="5113321"/>
            <a:chOff x="-50042" y="2010460"/>
            <a:chExt cx="12498863" cy="51133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4F14D1F-0CA7-4D34-828B-5BA0732E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2821" y="2848660"/>
              <a:ext cx="2286000" cy="1676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DD73C87-D544-47A9-923B-7F1C0341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042" y="3030631"/>
              <a:ext cx="2286000" cy="1676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583F997-3B8C-4D30-A302-136E0F8E1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0" y="2010460"/>
              <a:ext cx="2286000" cy="1676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F7356DF9-56A2-4E6F-A8D5-C4A15C93F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286" y="2010460"/>
              <a:ext cx="2286000" cy="16764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5143061-E890-4120-BD09-27272D82B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501" y="2010460"/>
              <a:ext cx="2286000" cy="16764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12B181B-9256-4FBE-9D0E-A0EDF2F0E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4631" y="4796539"/>
              <a:ext cx="3566395" cy="232724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CB261B2-8975-4888-8D67-F1A3241FF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5" y="4631314"/>
              <a:ext cx="3257030" cy="238848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FD2566C-F98F-4603-B2BB-88B40BFD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7671" y="3355824"/>
              <a:ext cx="2286000" cy="16764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E9BA75D-BEB3-4810-BC72-C674ACE65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30" y="5158859"/>
              <a:ext cx="2677649" cy="16764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D8861089-DA9A-40CB-B536-44F9C616E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377" y="3817662"/>
              <a:ext cx="2752560" cy="167640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B4CE7C6A-F6C8-4CEC-A390-FD4352A9190B}"/>
                </a:ext>
              </a:extLst>
            </p:cNvPr>
            <p:cNvCxnSpPr/>
            <p:nvPr/>
          </p:nvCxnSpPr>
          <p:spPr>
            <a:xfrm>
              <a:off x="1446663" y="4067033"/>
              <a:ext cx="1705970" cy="5888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0F616D6-D0BE-4E1A-98EF-790E8C348316}"/>
              </a:ext>
            </a:extLst>
          </p:cNvPr>
          <p:cNvCxnSpPr>
            <a:cxnSpLocks/>
          </p:cNvCxnSpPr>
          <p:nvPr/>
        </p:nvCxnSpPr>
        <p:spPr>
          <a:xfrm>
            <a:off x="2460632" y="3492167"/>
            <a:ext cx="3849752" cy="2125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756AD8B-14CC-43CE-91D4-3D885ABAA978}"/>
              </a:ext>
            </a:extLst>
          </p:cNvPr>
          <p:cNvCxnSpPr/>
          <p:nvPr/>
        </p:nvCxnSpPr>
        <p:spPr>
          <a:xfrm flipH="1">
            <a:off x="2116913" y="3492168"/>
            <a:ext cx="4128840" cy="27796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9A64E2F-31E6-4616-A451-C53C643AE8FD}"/>
              </a:ext>
            </a:extLst>
          </p:cNvPr>
          <p:cNvCxnSpPr/>
          <p:nvPr/>
        </p:nvCxnSpPr>
        <p:spPr>
          <a:xfrm>
            <a:off x="4539737" y="3610361"/>
            <a:ext cx="1871539" cy="507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DBD412DE-F38A-44AE-AC75-1DA289CDA286}"/>
              </a:ext>
            </a:extLst>
          </p:cNvPr>
          <p:cNvCxnSpPr/>
          <p:nvPr/>
        </p:nvCxnSpPr>
        <p:spPr>
          <a:xfrm flipH="1">
            <a:off x="4978766" y="4389615"/>
            <a:ext cx="3476022" cy="1155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841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282701"/>
            <a:ext cx="3088481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93" cy="1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35048">
            <a:off x="1884760" y="420688"/>
            <a:ext cx="1372790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06117">
            <a:off x="996554" y="1518046"/>
            <a:ext cx="1652588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824">
            <a:off x="3027760" y="192088"/>
            <a:ext cx="1372790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2466">
            <a:off x="3886201" y="1106488"/>
            <a:ext cx="1372791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8504">
            <a:off x="4371976" y="2374901"/>
            <a:ext cx="1372791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895">
            <a:off x="3911204" y="3956446"/>
            <a:ext cx="1652588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8513">
            <a:off x="3123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980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964">
            <a:off x="825104" y="2889646"/>
            <a:ext cx="1652588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111647" y="3955653"/>
            <a:ext cx="1651000" cy="1359694"/>
          </a:xfrm>
          <a:prstGeom prst="rect">
            <a:avLst/>
          </a:prstGeom>
          <a:noFill/>
        </p:spPr>
      </p:pic>
      <p:sp>
        <p:nvSpPr>
          <p:cNvPr id="1321" name="WordArt 3"/>
          <p:cNvSpPr>
            <a:spLocks noChangeArrowheads="1" noChangeShapeType="1" noTextEdit="1"/>
          </p:cNvSpPr>
          <p:nvPr/>
        </p:nvSpPr>
        <p:spPr bwMode="auto">
          <a:xfrm>
            <a:off x="152401" y="1270000"/>
            <a:ext cx="8239125" cy="315333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spc="-36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Times New Roman"/>
                <a:cs typeface="Times New Roman"/>
              </a:rPr>
              <a:t>CẢM ƠN QUÝ THẦY CÔ,  CẢM ƠN CÁC EM .</a:t>
            </a:r>
          </a:p>
          <a:p>
            <a:pPr algn="ctr"/>
            <a:endParaRPr lang="en-US" sz="3200" kern="10" spc="-360" dirty="0"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681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166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2024-01-26T09:03:02Z</dcterms:created>
  <dcterms:modified xsi:type="dcterms:W3CDTF">2024-01-26T09:26:42Z</dcterms:modified>
</cp:coreProperties>
</file>