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7BF6-9F6A-4ED0-923E-B1CC56FB9B61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1062-F7C5-4427-A7B0-00A7F9140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7" name="WordArt 3"/>
          <p:cNvSpPr>
            <a:spLocks noChangeArrowheads="1" noChangeShapeType="1" noTextEdit="1"/>
          </p:cNvSpPr>
          <p:nvPr/>
        </p:nvSpPr>
        <p:spPr bwMode="auto">
          <a:xfrm>
            <a:off x="2057400" y="1143000"/>
            <a:ext cx="50292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200" b="1" kern="10">
                <a:ln w="6350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0000D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chào mừng</a:t>
            </a:r>
          </a:p>
        </p:txBody>
      </p:sp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95400" y="2362200"/>
            <a:ext cx="6934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2A09F1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 THẦY CÔ VỀ DỰ GIỜ THĂM  LỚP 1A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891213"/>
            <a:ext cx="4876800" cy="966787"/>
            <a:chOff x="-192" y="3264"/>
            <a:chExt cx="1680" cy="609"/>
          </a:xfrm>
        </p:grpSpPr>
        <p:pic>
          <p:nvPicPr>
            <p:cNvPr id="2072" name="Picture 7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3" name="Picture 8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4" name="Picture 9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4" y="3360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5" name="Picture 10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92" y="3264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6" name="Picture 11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7" name="Picture 12" descr="Picture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3312"/>
              <a:ext cx="384" cy="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1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WordArt 14"/>
          <p:cNvSpPr>
            <a:spLocks noChangeArrowheads="1" noChangeShapeType="1" noTextEdit="1"/>
          </p:cNvSpPr>
          <p:nvPr/>
        </p:nvSpPr>
        <p:spPr bwMode="auto">
          <a:xfrm>
            <a:off x="1447800" y="3200400"/>
            <a:ext cx="6477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MÔN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TOÁN </a:t>
            </a:r>
            <a:r>
              <a:rPr lang="en-US" sz="3600" kern="10" dirty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LỚP 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1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BÀI 21: SỐ CÓ 2 CHỮ SỐ (</a:t>
            </a:r>
            <a:r>
              <a:rPr lang="en-US" sz="3600" kern="10" dirty="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T5)</a:t>
            </a:r>
            <a:endParaRPr lang="en-US" sz="3600" kern="10" dirty="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pic>
        <p:nvPicPr>
          <p:cNvPr id="2056" name="Picture 1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0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1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2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3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4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25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26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7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8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9" descr="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0700" y="6172200"/>
            <a:ext cx="1003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Text Box 30"/>
          <p:cNvSpPr txBox="1">
            <a:spLocks noChangeArrowheads="1"/>
          </p:cNvSpPr>
          <p:nvPr/>
        </p:nvSpPr>
        <p:spPr bwMode="auto">
          <a:xfrm>
            <a:off x="2286000" y="5029200"/>
            <a:ext cx="4169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Giáo viên: Trương Thị Liễu</a:t>
            </a: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animBg="1"/>
      <p:bldP spid="123908" grpId="0" animBg="1"/>
      <p:bldP spid="123918" grpId="0" animBg="1"/>
      <p:bldP spid="1239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xmlns="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">
            <a:extLst>
              <a:ext uri="{FF2B5EF4-FFF2-40B4-BE49-F238E27FC236}">
                <a16:creationId xmlns:a16="http://schemas.microsoft.com/office/drawing/2014/main" xmlns="" id="{D756B103-9F7E-4EFC-AC3C-045EA5DAD972}"/>
              </a:ext>
            </a:extLst>
          </p:cNvPr>
          <p:cNvGrpSpPr/>
          <p:nvPr/>
        </p:nvGrpSpPr>
        <p:grpSpPr>
          <a:xfrm>
            <a:off x="3583564" y="1901483"/>
            <a:ext cx="2817236" cy="2123658"/>
            <a:chOff x="3764973" y="1756202"/>
            <a:chExt cx="2978727" cy="5321255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xmlns="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xmlns="" id="{9108B900-E9BC-453A-80A1-86A56852C78B}"/>
                </a:ext>
              </a:extLst>
            </p:cNvPr>
            <p:cNvSpPr txBox="1"/>
            <p:nvPr/>
          </p:nvSpPr>
          <p:spPr>
            <a:xfrm>
              <a:off x="3986244" y="1756202"/>
              <a:ext cx="2757456" cy="5321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973F7D-775B-4C2A-A5B9-98682E2AAE48}"/>
              </a:ext>
            </a:extLst>
          </p:cNvPr>
          <p:cNvSpPr txBox="1"/>
          <p:nvPr/>
        </p:nvSpPr>
        <p:spPr>
          <a:xfrm>
            <a:off x="3583564" y="3848524"/>
            <a:ext cx="2842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=""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4CA7ED83-0E5C-45F7-BE3D-12D8F61FD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2" y="185332"/>
            <a:ext cx="2086828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E89444-1F67-45D0-A8D3-9EF4F4A1B0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3" t="12537" r="76278" b="83682"/>
          <a:stretch/>
        </p:blipFill>
        <p:spPr>
          <a:xfrm>
            <a:off x="235424" y="1445325"/>
            <a:ext cx="1790064" cy="683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8C1E83-31CA-4520-BD04-C7FF8BB198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70" t="17453" r="7066" b="44496"/>
          <a:stretch/>
        </p:blipFill>
        <p:spPr>
          <a:xfrm>
            <a:off x="358254" y="2129052"/>
            <a:ext cx="8577619" cy="454361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643DCD21-616E-460C-AF3C-A08B9C96BB53}"/>
              </a:ext>
            </a:extLst>
          </p:cNvPr>
          <p:cNvSpPr/>
          <p:nvPr/>
        </p:nvSpPr>
        <p:spPr>
          <a:xfrm>
            <a:off x="5742296" y="3534771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0C18E1F-61D5-4D06-995A-5072F3DACF40}"/>
              </a:ext>
            </a:extLst>
          </p:cNvPr>
          <p:cNvSpPr/>
          <p:nvPr/>
        </p:nvSpPr>
        <p:spPr>
          <a:xfrm>
            <a:off x="7258904" y="3564341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72F4451-EE81-436F-9468-6FC05D26E11D}"/>
              </a:ext>
            </a:extLst>
          </p:cNvPr>
          <p:cNvSpPr/>
          <p:nvPr/>
        </p:nvSpPr>
        <p:spPr>
          <a:xfrm>
            <a:off x="4792071" y="4751696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46241A73-5B3E-4399-A6B7-E4E282D0C9A2}"/>
              </a:ext>
            </a:extLst>
          </p:cNvPr>
          <p:cNvSpPr/>
          <p:nvPr/>
        </p:nvSpPr>
        <p:spPr>
          <a:xfrm>
            <a:off x="5907775" y="4709817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5B71DF72-C5A6-4927-A44A-32B61E330F36}"/>
              </a:ext>
            </a:extLst>
          </p:cNvPr>
          <p:cNvSpPr/>
          <p:nvPr/>
        </p:nvSpPr>
        <p:spPr>
          <a:xfrm>
            <a:off x="7421824" y="4738048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8F37B72-A482-4FBD-8824-05392526BDE4}"/>
              </a:ext>
            </a:extLst>
          </p:cNvPr>
          <p:cNvSpPr/>
          <p:nvPr/>
        </p:nvSpPr>
        <p:spPr>
          <a:xfrm>
            <a:off x="4792071" y="6022275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74423420-8C11-4AA3-A37F-D947E5076CF8}"/>
              </a:ext>
            </a:extLst>
          </p:cNvPr>
          <p:cNvSpPr/>
          <p:nvPr/>
        </p:nvSpPr>
        <p:spPr>
          <a:xfrm>
            <a:off x="7397941" y="6022274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2CC4311C-157C-45A3-B927-EBBED88B2176}"/>
              </a:ext>
            </a:extLst>
          </p:cNvPr>
          <p:cNvSpPr/>
          <p:nvPr/>
        </p:nvSpPr>
        <p:spPr>
          <a:xfrm>
            <a:off x="5907775" y="6022275"/>
            <a:ext cx="542498" cy="491319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4994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77F5269B-E79C-45AD-8151-C75CB87ECD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2" y="185332"/>
            <a:ext cx="2086828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557851" y="1936618"/>
            <a:ext cx="4473055" cy="45709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5332862" y="2442949"/>
            <a:ext cx="2947917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5332862" y="4435521"/>
            <a:ext cx="3377822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BCA9742-DC78-43F4-A772-53137B5E8B5F}"/>
              </a:ext>
            </a:extLst>
          </p:cNvPr>
          <p:cNvSpPr/>
          <p:nvPr/>
        </p:nvSpPr>
        <p:spPr>
          <a:xfrm>
            <a:off x="6131257" y="2961564"/>
            <a:ext cx="348018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400EFB5-CAD3-423F-B710-721EAE6AC302}"/>
              </a:ext>
            </a:extLst>
          </p:cNvPr>
          <p:cNvSpPr/>
          <p:nvPr/>
        </p:nvSpPr>
        <p:spPr>
          <a:xfrm>
            <a:off x="7185546" y="2954740"/>
            <a:ext cx="348018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AB7B8DCF-DE50-4A2C-82C0-16944F857166}"/>
              </a:ext>
            </a:extLst>
          </p:cNvPr>
          <p:cNvSpPr/>
          <p:nvPr/>
        </p:nvSpPr>
        <p:spPr>
          <a:xfrm>
            <a:off x="5404514" y="5097438"/>
            <a:ext cx="552734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1FEC2FED-3189-4212-97FA-1C47292EA871}"/>
              </a:ext>
            </a:extLst>
          </p:cNvPr>
          <p:cNvSpPr/>
          <p:nvPr/>
        </p:nvSpPr>
        <p:spPr>
          <a:xfrm>
            <a:off x="6409329" y="5097438"/>
            <a:ext cx="34801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242C3AC-F593-4052-9AE9-E8FE1DD47180}"/>
              </a:ext>
            </a:extLst>
          </p:cNvPr>
          <p:cNvSpPr/>
          <p:nvPr/>
        </p:nvSpPr>
        <p:spPr>
          <a:xfrm>
            <a:off x="7426941" y="5097438"/>
            <a:ext cx="34801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450376" y="1445325"/>
            <a:ext cx="1166884" cy="656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B0BB0D58-2BBF-4B2F-9914-491422459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130561" y="1"/>
            <a:ext cx="1937474" cy="11698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5526064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247113" y="1142763"/>
            <a:ext cx="8615533" cy="555828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2763032" y="2379787"/>
            <a:ext cx="1536407" cy="9378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4874383" y="2197026"/>
            <a:ext cx="1192310" cy="24562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2763032" y="4653268"/>
            <a:ext cx="1274755" cy="81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5362972-D603-4A4E-9C24-C688A0C7BC0D}"/>
              </a:ext>
            </a:extLst>
          </p:cNvPr>
          <p:cNvCxnSpPr/>
          <p:nvPr/>
        </p:nvCxnSpPr>
        <p:spPr>
          <a:xfrm flipV="1">
            <a:off x="4967276" y="3320786"/>
            <a:ext cx="1006523" cy="120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2690446" y="3645878"/>
            <a:ext cx="1495397" cy="247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CDE33C4-40F2-4AA2-B66E-B10A4BD17124}"/>
              </a:ext>
            </a:extLst>
          </p:cNvPr>
          <p:cNvCxnSpPr/>
          <p:nvPr/>
        </p:nvCxnSpPr>
        <p:spPr>
          <a:xfrm flipV="1">
            <a:off x="5011910" y="1973203"/>
            <a:ext cx="1006523" cy="1238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CBF37FE1-5D13-4EF4-AF99-2D30BC3DF2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44582" y="185332"/>
            <a:ext cx="2086828" cy="12599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608628" y="2127655"/>
            <a:ext cx="334593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ED8A8EA-F831-4F76-9B64-21C6454CF0BE}"/>
              </a:ext>
            </a:extLst>
          </p:cNvPr>
          <p:cNvSpPr/>
          <p:nvPr/>
        </p:nvSpPr>
        <p:spPr>
          <a:xfrm>
            <a:off x="3858904" y="1555846"/>
            <a:ext cx="5036025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F9507D7D-17F4-4340-914A-CB8E32FD74D0}"/>
              </a:ext>
            </a:extLst>
          </p:cNvPr>
          <p:cNvSpPr/>
          <p:nvPr/>
        </p:nvSpPr>
        <p:spPr>
          <a:xfrm>
            <a:off x="4442347" y="2366750"/>
            <a:ext cx="4452582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3235EE2-F532-48BF-BCB6-3768501F1D29}"/>
              </a:ext>
            </a:extLst>
          </p:cNvPr>
          <p:cNvSpPr/>
          <p:nvPr/>
        </p:nvSpPr>
        <p:spPr>
          <a:xfrm>
            <a:off x="4043150" y="3554673"/>
            <a:ext cx="4452582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9BE9E570-E6D1-460F-A0DF-76424C0F4360}"/>
              </a:ext>
            </a:extLst>
          </p:cNvPr>
          <p:cNvSpPr/>
          <p:nvPr/>
        </p:nvSpPr>
        <p:spPr>
          <a:xfrm>
            <a:off x="4421876" y="4365577"/>
            <a:ext cx="4452582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40ADA697-3D43-4685-9908-24E84AD119C3}"/>
              </a:ext>
            </a:extLst>
          </p:cNvPr>
          <p:cNvSpPr/>
          <p:nvPr/>
        </p:nvSpPr>
        <p:spPr>
          <a:xfrm>
            <a:off x="1498553" y="5008769"/>
            <a:ext cx="522027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C16AA33-6A70-478B-B2BB-B2DA2AE3BEC7}"/>
              </a:ext>
            </a:extLst>
          </p:cNvPr>
          <p:cNvSpPr/>
          <p:nvPr/>
        </p:nvSpPr>
        <p:spPr>
          <a:xfrm>
            <a:off x="3172970" y="4942748"/>
            <a:ext cx="522027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995AA9C7-8E35-4AB4-A340-117C73569B7C}"/>
              </a:ext>
            </a:extLst>
          </p:cNvPr>
          <p:cNvSpPr/>
          <p:nvPr/>
        </p:nvSpPr>
        <p:spPr>
          <a:xfrm>
            <a:off x="2542607" y="4911218"/>
            <a:ext cx="522027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7D18238-CF91-4518-A9DF-E008E2D01A50}"/>
              </a:ext>
            </a:extLst>
          </p:cNvPr>
          <p:cNvSpPr/>
          <p:nvPr/>
        </p:nvSpPr>
        <p:spPr>
          <a:xfrm>
            <a:off x="967920" y="4403728"/>
            <a:ext cx="522027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A025F44-46E1-4A77-8AB2-B90668A9A32D}"/>
              </a:ext>
            </a:extLst>
          </p:cNvPr>
          <p:cNvSpPr/>
          <p:nvPr/>
        </p:nvSpPr>
        <p:spPr>
          <a:xfrm>
            <a:off x="2020580" y="3803180"/>
            <a:ext cx="522027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419669" y="1380001"/>
            <a:ext cx="3623481" cy="12928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1282701"/>
            <a:ext cx="3088481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93" cy="18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235048">
            <a:off x="1884760" y="420688"/>
            <a:ext cx="1372790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06117">
            <a:off x="996554" y="1518046"/>
            <a:ext cx="1652588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82824">
            <a:off x="3027760" y="192088"/>
            <a:ext cx="1372790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2466">
            <a:off x="3886201" y="1106488"/>
            <a:ext cx="1372791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8504">
            <a:off x="4371976" y="2374901"/>
            <a:ext cx="1372791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223895">
            <a:off x="3911204" y="3956446"/>
            <a:ext cx="1652588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58513">
            <a:off x="3123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980804" y="4793853"/>
            <a:ext cx="165100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523964">
            <a:off x="825104" y="2889646"/>
            <a:ext cx="1652588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375518">
            <a:off x="1111647" y="3955653"/>
            <a:ext cx="1651000" cy="1359694"/>
          </a:xfrm>
          <a:prstGeom prst="rect">
            <a:avLst/>
          </a:prstGeom>
          <a:noFill/>
        </p:spPr>
      </p:pic>
      <p:sp>
        <p:nvSpPr>
          <p:cNvPr id="1321" name="WordArt 3"/>
          <p:cNvSpPr>
            <a:spLocks noChangeArrowheads="1" noChangeShapeType="1" noTextEdit="1"/>
          </p:cNvSpPr>
          <p:nvPr/>
        </p:nvSpPr>
        <p:spPr bwMode="auto">
          <a:xfrm>
            <a:off x="152401" y="1270000"/>
            <a:ext cx="8239125" cy="3153333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 spc="-360" dirty="0" smtClean="0"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Times New Roman"/>
                <a:cs typeface="Times New Roman"/>
              </a:rPr>
              <a:t>CẢM ƠN QUÝ THẦY CÔ,  CẢM ƠN CÁC EM .</a:t>
            </a:r>
          </a:p>
          <a:p>
            <a:pPr algn="ctr"/>
            <a:endParaRPr lang="en-US" sz="3200" kern="10" spc="-360" dirty="0"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68108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2024-01-26T09:05:04Z</dcterms:created>
  <dcterms:modified xsi:type="dcterms:W3CDTF">2024-01-26T09:27:02Z</dcterms:modified>
</cp:coreProperties>
</file>