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1FDB-FCA0-4431-B0A1-902B7931EBD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E697-4C3F-428E-9C70-EBE9A00E2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BÀI 21: SỐ CÓ 2 CHỮ SỐ (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T6)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86000" y="5029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08FADA75-7BCF-4D38-B095-F45155E45996}"/>
              </a:ext>
            </a:extLst>
          </p:cNvPr>
          <p:cNvGrpSpPr/>
          <p:nvPr/>
        </p:nvGrpSpPr>
        <p:grpSpPr>
          <a:xfrm>
            <a:off x="3583564" y="1901483"/>
            <a:ext cx="2893436" cy="2123658"/>
            <a:chOff x="3764973" y="1756202"/>
            <a:chExt cx="2978727" cy="5321255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F61F9A2A-9BA7-4731-BA84-C02DC9ECF2F0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AB519C-CFE6-4341-8B02-6C1355E288F7}"/>
              </a:ext>
            </a:extLst>
          </p:cNvPr>
          <p:cNvSpPr txBox="1"/>
          <p:nvPr/>
        </p:nvSpPr>
        <p:spPr>
          <a:xfrm>
            <a:off x="2682165" y="3496832"/>
            <a:ext cx="3779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=""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2" y="185332"/>
            <a:ext cx="2086828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276367" y="1445325"/>
            <a:ext cx="1515179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931461" y="1987675"/>
            <a:ext cx="7615450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046CCA-3702-4BF2-B308-2786DC77FC66}"/>
              </a:ext>
            </a:extLst>
          </p:cNvPr>
          <p:cNvSpPr/>
          <p:nvPr/>
        </p:nvSpPr>
        <p:spPr>
          <a:xfrm>
            <a:off x="3265227" y="4913194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785C7C-04E3-4C6E-98AC-467DE9FF32D6}"/>
              </a:ext>
            </a:extLst>
          </p:cNvPr>
          <p:cNvSpPr/>
          <p:nvPr/>
        </p:nvSpPr>
        <p:spPr>
          <a:xfrm>
            <a:off x="4043149" y="4913194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8E058F-E655-48CE-96A4-27B6B6FD60E8}"/>
              </a:ext>
            </a:extLst>
          </p:cNvPr>
          <p:cNvSpPr/>
          <p:nvPr/>
        </p:nvSpPr>
        <p:spPr>
          <a:xfrm>
            <a:off x="4821072" y="4913194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C8F789-448F-455F-A678-E8B904A5DA70}"/>
              </a:ext>
            </a:extLst>
          </p:cNvPr>
          <p:cNvSpPr/>
          <p:nvPr/>
        </p:nvSpPr>
        <p:spPr>
          <a:xfrm>
            <a:off x="5517107" y="4913194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1034BD-04AB-4386-B19A-25F9E1556EBA}"/>
              </a:ext>
            </a:extLst>
          </p:cNvPr>
          <p:cNvSpPr/>
          <p:nvPr/>
        </p:nvSpPr>
        <p:spPr>
          <a:xfrm>
            <a:off x="3265227" y="5363570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545F8F-A9C4-46B8-9E84-ED142B083098}"/>
              </a:ext>
            </a:extLst>
          </p:cNvPr>
          <p:cNvSpPr/>
          <p:nvPr/>
        </p:nvSpPr>
        <p:spPr>
          <a:xfrm>
            <a:off x="4043149" y="5363570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47BB32-191B-4908-99FC-EF1162B7F487}"/>
              </a:ext>
            </a:extLst>
          </p:cNvPr>
          <p:cNvSpPr/>
          <p:nvPr/>
        </p:nvSpPr>
        <p:spPr>
          <a:xfrm>
            <a:off x="4821072" y="5363570"/>
            <a:ext cx="696035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B23880-27A3-46EB-9ABA-CF7F68F3AF85}"/>
              </a:ext>
            </a:extLst>
          </p:cNvPr>
          <p:cNvSpPr/>
          <p:nvPr/>
        </p:nvSpPr>
        <p:spPr>
          <a:xfrm>
            <a:off x="5517107" y="5363570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6BC052-8749-4BCB-A6E0-BF3BC86C5FE4}"/>
              </a:ext>
            </a:extLst>
          </p:cNvPr>
          <p:cNvSpPr/>
          <p:nvPr/>
        </p:nvSpPr>
        <p:spPr>
          <a:xfrm>
            <a:off x="3265227" y="5852047"/>
            <a:ext cx="777923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377640-1B52-4A20-9905-4784638BAA0A}"/>
              </a:ext>
            </a:extLst>
          </p:cNvPr>
          <p:cNvSpPr/>
          <p:nvPr/>
        </p:nvSpPr>
        <p:spPr>
          <a:xfrm>
            <a:off x="4043149" y="5852046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65127F6-0645-4AF0-BF93-06EA99BCCFF9}"/>
              </a:ext>
            </a:extLst>
          </p:cNvPr>
          <p:cNvSpPr/>
          <p:nvPr/>
        </p:nvSpPr>
        <p:spPr>
          <a:xfrm>
            <a:off x="4821072" y="5829016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91F4E7-09A9-4B9A-B619-630E64AA3C40}"/>
              </a:ext>
            </a:extLst>
          </p:cNvPr>
          <p:cNvSpPr/>
          <p:nvPr/>
        </p:nvSpPr>
        <p:spPr>
          <a:xfrm>
            <a:off x="5517107" y="5852046"/>
            <a:ext cx="777923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=""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2" y="185332"/>
            <a:ext cx="2086828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450376" y="2224585"/>
            <a:ext cx="7687102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450376" y="1445325"/>
            <a:ext cx="1166884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9CC63A4-8198-4BEF-AD1B-C5814C781DD9}"/>
              </a:ext>
            </a:extLst>
          </p:cNvPr>
          <p:cNvSpPr/>
          <p:nvPr/>
        </p:nvSpPr>
        <p:spPr>
          <a:xfrm>
            <a:off x="450376" y="2470246"/>
            <a:ext cx="624386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2452DB-4412-4248-9C1C-46792D0CBF5B}"/>
              </a:ext>
            </a:extLst>
          </p:cNvPr>
          <p:cNvSpPr/>
          <p:nvPr/>
        </p:nvSpPr>
        <p:spPr>
          <a:xfrm>
            <a:off x="450377" y="3788593"/>
            <a:ext cx="624386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A5A1BFA-B509-46D7-8D68-6F34120C2DEA}"/>
              </a:ext>
            </a:extLst>
          </p:cNvPr>
          <p:cNvSpPr/>
          <p:nvPr/>
        </p:nvSpPr>
        <p:spPr>
          <a:xfrm>
            <a:off x="450376" y="5033600"/>
            <a:ext cx="624386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FC5030F-F4D8-41DE-9F71-39A7E05107EA}"/>
              </a:ext>
            </a:extLst>
          </p:cNvPr>
          <p:cNvSpPr/>
          <p:nvPr/>
        </p:nvSpPr>
        <p:spPr>
          <a:xfrm>
            <a:off x="5314098" y="2470246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F4EBF75-9F52-4595-BB43-E87464DEB66C}"/>
              </a:ext>
            </a:extLst>
          </p:cNvPr>
          <p:cNvSpPr/>
          <p:nvPr/>
        </p:nvSpPr>
        <p:spPr>
          <a:xfrm>
            <a:off x="6725787" y="2470245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B632761-ED64-4B34-B5C3-06CC36137296}"/>
              </a:ext>
            </a:extLst>
          </p:cNvPr>
          <p:cNvSpPr/>
          <p:nvPr/>
        </p:nvSpPr>
        <p:spPr>
          <a:xfrm>
            <a:off x="5324333" y="3747649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3EB5BF1-BE40-4BCE-9936-C706AE54BA0D}"/>
              </a:ext>
            </a:extLst>
          </p:cNvPr>
          <p:cNvSpPr/>
          <p:nvPr/>
        </p:nvSpPr>
        <p:spPr>
          <a:xfrm>
            <a:off x="6716404" y="3693057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8BB8FFC-FBA3-4C42-8BC3-E0B321FF4670}"/>
              </a:ext>
            </a:extLst>
          </p:cNvPr>
          <p:cNvSpPr/>
          <p:nvPr/>
        </p:nvSpPr>
        <p:spPr>
          <a:xfrm>
            <a:off x="5324333" y="5025052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FA58ED7-E465-4C24-B04C-B738B7283753}"/>
              </a:ext>
            </a:extLst>
          </p:cNvPr>
          <p:cNvSpPr/>
          <p:nvPr/>
        </p:nvSpPr>
        <p:spPr>
          <a:xfrm>
            <a:off x="6716403" y="5127730"/>
            <a:ext cx="530557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71651" y="259307"/>
            <a:ext cx="160702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649975" y="1835625"/>
            <a:ext cx="7917407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6FEDAA-0EB8-4F65-9D99-5580DAB12A20}"/>
              </a:ext>
            </a:extLst>
          </p:cNvPr>
          <p:cNvSpPr/>
          <p:nvPr/>
        </p:nvSpPr>
        <p:spPr>
          <a:xfrm>
            <a:off x="2504246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420AB17D-26AC-48F8-B979-AFC8F44B5018}"/>
              </a:ext>
            </a:extLst>
          </p:cNvPr>
          <p:cNvGrpSpPr/>
          <p:nvPr/>
        </p:nvGrpSpPr>
        <p:grpSpPr>
          <a:xfrm>
            <a:off x="576226" y="1303361"/>
            <a:ext cx="7991156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5" y="493153"/>
            <a:ext cx="58293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9427" y="5354745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2024-01-26T09:05:52Z</dcterms:created>
  <dcterms:modified xsi:type="dcterms:W3CDTF">2024-01-26T09:27:18Z</dcterms:modified>
</cp:coreProperties>
</file>