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4"/>
  </p:notesMasterIdLst>
  <p:sldIdLst>
    <p:sldId id="8719" r:id="rId5"/>
    <p:sldId id="8713" r:id="rId6"/>
    <p:sldId id="8695" r:id="rId7"/>
    <p:sldId id="8696" r:id="rId8"/>
    <p:sldId id="8700" r:id="rId9"/>
    <p:sldId id="263" r:id="rId10"/>
    <p:sldId id="8697" r:id="rId11"/>
    <p:sldId id="8693" r:id="rId12"/>
    <p:sldId id="284" r:id="rId13"/>
    <p:sldId id="8703" r:id="rId14"/>
    <p:sldId id="8720" r:id="rId15"/>
    <p:sldId id="8721" r:id="rId16"/>
    <p:sldId id="8715" r:id="rId17"/>
    <p:sldId id="8716" r:id="rId18"/>
    <p:sldId id="8706" r:id="rId19"/>
    <p:sldId id="8710" r:id="rId20"/>
    <p:sldId id="8708" r:id="rId21"/>
    <p:sldId id="8709" r:id="rId22"/>
    <p:sldId id="8717" r:id="rId23"/>
  </p:sldIdLst>
  <p:sldSz cx="12192000" cy="6858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SVN-SAF" charset="0"/>
      <p:regular r:id="rId29"/>
    </p:embeddedFont>
    <p:embeddedFont>
      <p:font typeface="Roboto" charset="0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  <p:embeddedFont>
      <p:font typeface="Open Sans" charset="0"/>
      <p:regular r:id="rId35"/>
      <p:bold r:id="rId36"/>
      <p:italic r:id="rId37"/>
      <p:boldItalic r:id="rId38"/>
    </p:embeddedFont>
    <p:embeddedFont>
      <p:font typeface="Calibri Light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CC"/>
    <a:srgbClr val="D5CAE4"/>
    <a:srgbClr val="DED6EA"/>
    <a:srgbClr val="EDE9F3"/>
    <a:srgbClr val="E3DCED"/>
    <a:srgbClr val="FFD3A3"/>
    <a:srgbClr val="FFDEB9"/>
    <a:srgbClr val="FFEDD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94660"/>
  </p:normalViewPr>
  <p:slideViewPr>
    <p:cSldViewPr snapToGrid="0">
      <p:cViewPr>
        <p:scale>
          <a:sx n="76" d="100"/>
          <a:sy n="76" d="100"/>
        </p:scale>
        <p:origin x="-7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D70-EF23-4C11-876C-93CF57CA6EED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7C49-F168-4BE1-A207-474BE56EF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DAE56-38EB-02A1-E77F-9110E9AFA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0C7098-34C1-A384-7E5A-2D24FA1B3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5959AF-21A9-AEDF-FE2E-EA84AF88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4B85-85CE-7DB3-71CC-DDBA59B9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2BF8A-742D-2858-D0FC-8E8F8C3E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DF5E7-CE5D-914A-E17B-CF889C5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5D6C95-B985-0E56-FAC9-6F317CE3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36F44E-41F0-15ED-0B5A-7A005BA2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DD3D03-7711-82AD-1808-5485C3E6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EA0FD-DA4F-E2CB-2B85-782B0DA8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C16FCC-8909-7CE8-C6AB-DBEA838BC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FA217C-85FE-44AE-8853-4601ED201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33F22-611D-E1BF-CDD7-E6C283BA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588AD-E575-28B7-ECA2-1FF12DF8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C71948-B4D0-5EE8-AE16-3C80DC3E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7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204" indent="0" algn="ctr">
              <a:buNone/>
              <a:defRPr/>
            </a:lvl2pPr>
            <a:lvl3pPr marL="1088408" indent="0" algn="ctr">
              <a:buNone/>
              <a:defRPr/>
            </a:lvl3pPr>
            <a:lvl4pPr marL="1632613" indent="0" algn="ctr">
              <a:buNone/>
              <a:defRPr/>
            </a:lvl4pPr>
            <a:lvl5pPr marL="2176816" indent="0" algn="ctr">
              <a:buNone/>
              <a:defRPr/>
            </a:lvl5pPr>
            <a:lvl6pPr marL="2721021" indent="0" algn="ctr">
              <a:buNone/>
              <a:defRPr/>
            </a:lvl6pPr>
            <a:lvl7pPr marL="3265224" indent="0" algn="ctr">
              <a:buNone/>
              <a:defRPr/>
            </a:lvl7pPr>
            <a:lvl8pPr marL="3809428" indent="0" algn="ctr">
              <a:buNone/>
              <a:defRPr/>
            </a:lvl8pPr>
            <a:lvl9pPr marL="43536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40CB-7AE9-4E7C-9920-EDC27D67D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0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2705-8A55-4896-BC6F-D1E9DEF44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6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204" indent="0">
              <a:buNone/>
              <a:defRPr sz="2200"/>
            </a:lvl2pPr>
            <a:lvl3pPr marL="1088408" indent="0">
              <a:buNone/>
              <a:defRPr sz="1900"/>
            </a:lvl3pPr>
            <a:lvl4pPr marL="1632613" indent="0">
              <a:buNone/>
              <a:defRPr sz="1700"/>
            </a:lvl4pPr>
            <a:lvl5pPr marL="2176816" indent="0">
              <a:buNone/>
              <a:defRPr sz="1700"/>
            </a:lvl5pPr>
            <a:lvl6pPr marL="2721021" indent="0">
              <a:buNone/>
              <a:defRPr sz="1700"/>
            </a:lvl6pPr>
            <a:lvl7pPr marL="3265224" indent="0">
              <a:buNone/>
              <a:defRPr sz="1700"/>
            </a:lvl7pPr>
            <a:lvl8pPr marL="3809428" indent="0">
              <a:buNone/>
              <a:defRPr sz="1700"/>
            </a:lvl8pPr>
            <a:lvl9pPr marL="435363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7DBB-253E-4A2C-B457-F0CC8A0C0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6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64B-6F38-4E6F-8FB2-DCBEB6D19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9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4" indent="0">
              <a:buNone/>
              <a:defRPr sz="2400" b="1"/>
            </a:lvl2pPr>
            <a:lvl3pPr marL="1088408" indent="0">
              <a:buNone/>
              <a:defRPr sz="2200" b="1"/>
            </a:lvl3pPr>
            <a:lvl4pPr marL="1632613" indent="0">
              <a:buNone/>
              <a:defRPr sz="1900" b="1"/>
            </a:lvl4pPr>
            <a:lvl5pPr marL="2176816" indent="0">
              <a:buNone/>
              <a:defRPr sz="1900" b="1"/>
            </a:lvl5pPr>
            <a:lvl6pPr marL="2721021" indent="0">
              <a:buNone/>
              <a:defRPr sz="1900" b="1"/>
            </a:lvl6pPr>
            <a:lvl7pPr marL="3265224" indent="0">
              <a:buNone/>
              <a:defRPr sz="1900" b="1"/>
            </a:lvl7pPr>
            <a:lvl8pPr marL="3809428" indent="0">
              <a:buNone/>
              <a:defRPr sz="1900" b="1"/>
            </a:lvl8pPr>
            <a:lvl9pPr marL="435363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4" indent="0">
              <a:buNone/>
              <a:defRPr sz="2400" b="1"/>
            </a:lvl2pPr>
            <a:lvl3pPr marL="1088408" indent="0">
              <a:buNone/>
              <a:defRPr sz="2200" b="1"/>
            </a:lvl3pPr>
            <a:lvl4pPr marL="1632613" indent="0">
              <a:buNone/>
              <a:defRPr sz="1900" b="1"/>
            </a:lvl4pPr>
            <a:lvl5pPr marL="2176816" indent="0">
              <a:buNone/>
              <a:defRPr sz="1900" b="1"/>
            </a:lvl5pPr>
            <a:lvl6pPr marL="2721021" indent="0">
              <a:buNone/>
              <a:defRPr sz="1900" b="1"/>
            </a:lvl6pPr>
            <a:lvl7pPr marL="3265224" indent="0">
              <a:buNone/>
              <a:defRPr sz="1900" b="1"/>
            </a:lvl7pPr>
            <a:lvl8pPr marL="3809428" indent="0">
              <a:buNone/>
              <a:defRPr sz="1900" b="1"/>
            </a:lvl8pPr>
            <a:lvl9pPr marL="435363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3251-B9BC-44CE-8F85-8EC7B523C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7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6A55-02BF-49B2-A463-53D580C80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96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AD60-F54C-4B20-86EC-FB0266B0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7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204" indent="0">
              <a:buNone/>
              <a:defRPr sz="1400"/>
            </a:lvl2pPr>
            <a:lvl3pPr marL="1088408" indent="0">
              <a:buNone/>
              <a:defRPr sz="1200"/>
            </a:lvl3pPr>
            <a:lvl4pPr marL="1632613" indent="0">
              <a:buNone/>
              <a:defRPr sz="1100"/>
            </a:lvl4pPr>
            <a:lvl5pPr marL="2176816" indent="0">
              <a:buNone/>
              <a:defRPr sz="1100"/>
            </a:lvl5pPr>
            <a:lvl6pPr marL="2721021" indent="0">
              <a:buNone/>
              <a:defRPr sz="1100"/>
            </a:lvl6pPr>
            <a:lvl7pPr marL="3265224" indent="0">
              <a:buNone/>
              <a:defRPr sz="1100"/>
            </a:lvl7pPr>
            <a:lvl8pPr marL="3809428" indent="0">
              <a:buNone/>
              <a:defRPr sz="1100"/>
            </a:lvl8pPr>
            <a:lvl9pPr marL="435363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553-DA46-4640-B72D-148485BAF4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C9564-FB66-32CB-612A-2B7087D8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A3F784-BB7D-562C-EE9C-9130CED3C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6D470-0CA4-406B-5F98-417A4D19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9F8275-A233-787A-9EA9-1F530F4B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3BDB46-D7E3-6E5D-DF10-0FD1172F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7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204" indent="0">
              <a:buNone/>
              <a:defRPr sz="3300"/>
            </a:lvl2pPr>
            <a:lvl3pPr marL="1088408" indent="0">
              <a:buNone/>
              <a:defRPr sz="2900"/>
            </a:lvl3pPr>
            <a:lvl4pPr marL="1632613" indent="0">
              <a:buNone/>
              <a:defRPr sz="2400"/>
            </a:lvl4pPr>
            <a:lvl5pPr marL="2176816" indent="0">
              <a:buNone/>
              <a:defRPr sz="2400"/>
            </a:lvl5pPr>
            <a:lvl6pPr marL="2721021" indent="0">
              <a:buNone/>
              <a:defRPr sz="2400"/>
            </a:lvl6pPr>
            <a:lvl7pPr marL="3265224" indent="0">
              <a:buNone/>
              <a:defRPr sz="2400"/>
            </a:lvl7pPr>
            <a:lvl8pPr marL="3809428" indent="0">
              <a:buNone/>
              <a:defRPr sz="2400"/>
            </a:lvl8pPr>
            <a:lvl9pPr marL="4353633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04" indent="0">
              <a:buNone/>
              <a:defRPr sz="1400"/>
            </a:lvl2pPr>
            <a:lvl3pPr marL="1088408" indent="0">
              <a:buNone/>
              <a:defRPr sz="1200"/>
            </a:lvl3pPr>
            <a:lvl4pPr marL="1632613" indent="0">
              <a:buNone/>
              <a:defRPr sz="1100"/>
            </a:lvl4pPr>
            <a:lvl5pPr marL="2176816" indent="0">
              <a:buNone/>
              <a:defRPr sz="1100"/>
            </a:lvl5pPr>
            <a:lvl6pPr marL="2721021" indent="0">
              <a:buNone/>
              <a:defRPr sz="1100"/>
            </a:lvl6pPr>
            <a:lvl7pPr marL="3265224" indent="0">
              <a:buNone/>
              <a:defRPr sz="1100"/>
            </a:lvl7pPr>
            <a:lvl8pPr marL="3809428" indent="0">
              <a:buNone/>
              <a:defRPr sz="1100"/>
            </a:lvl8pPr>
            <a:lvl9pPr marL="435363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E6E4-4639-41EE-8933-E3F830C50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27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84AE-5BD0-430C-976F-B71476154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4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6B2-15AC-4E80-AD4E-6CDD36C960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20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D70D-5143-4FAD-9148-2A096ECF0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65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1DAE56-38EB-02A1-E77F-9110E9AFA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0C7098-34C1-A384-7E5A-2D24FA1B3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5959AF-21A9-AEDF-FE2E-EA84AF88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F14B85-85CE-7DB3-71CC-DDBA59B9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22BF8A-742D-2858-D0FC-8E8F8C3E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48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C9564-FB66-32CB-612A-2B7087D8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A3F784-BB7D-562C-EE9C-9130CED3C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A6D470-0CA4-406B-5F98-417A4D19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9F8275-A233-787A-9EA9-1F530F4B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3BDB46-D7E3-6E5D-DF10-0FD1172F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57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52C1F9-3275-6533-8D38-D7FD4042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AE3D0F-13A0-F7C1-C669-8A632475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917937-19FF-8CCC-0397-71FA88C7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511A4-CBDF-2B19-334A-68367F0B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A6489-EFFE-4825-31A8-26B7258B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4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F6418C-6F66-5D27-8640-26B9B0D5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043784-9A04-3E7B-22D9-4417974B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637D80-EF84-3A2B-80FF-4774B78D8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DBC7B4-109E-B4D7-B595-4EB3279E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433FFD-C794-52CD-C2D8-C99352B1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1849C2-57F0-159C-ABCA-532B864A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85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B143C3-E520-7444-6388-B14C06BE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761279-0DB4-B77B-14E3-AA1880FA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F58C76-9FEC-FB32-791D-D4AE0195F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18D476-25E7-1F3C-74AE-EA13CBB6C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CBE9D7-79CD-63F9-E42E-CC09C88B6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3349E4-1466-0C7A-B1E9-2CEB12D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3052963-0F20-7371-E1B5-00D49503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4774312-8E99-E7D7-0036-1124E8E7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9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467FE1-5243-D0EB-3F6F-95DDBD7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4BC24B-21D6-B398-DB23-06BDE2BC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09A67A-00C1-FCB2-C464-0F5CC02F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FE7C14-A6BF-C5A2-EE85-2B4952E2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8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2C1F9-3275-6533-8D38-D7FD4042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E3D0F-13A0-F7C1-C669-8A632475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17937-19FF-8CCC-0397-71FA88C7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511A4-CBDF-2B19-334A-68367F0B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A6489-EFFE-4825-31A8-26B7258B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64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2F7445-834D-603A-84D3-80718A1A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496D019-90BF-E5C4-3EF9-A15B5C1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0808835-D0EB-39C0-BEDC-F1E40B97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30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50D892-DE61-B5FD-636B-79D58552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D85ACC-7841-C95C-3C12-CEA69B7B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3967BA-0D44-31A6-056F-020860C9D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D1C94A-7B2E-A525-DC8A-ECDE1F74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230214-E23F-327D-179F-49BF9817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727420-6160-6273-A75D-329A74EF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38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74F3F-78B3-1441-C83D-222187C4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52E1F7A-628F-90DF-57B5-9F7F63E77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60FFB7-7715-E47E-533D-18528680E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AFBEA7-E125-01FA-CA4E-1B07875D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8A3D5E-05F1-4497-BCD1-CAD97493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B18811-FD8C-89C6-9006-2039668D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36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DF5E7-CE5D-914A-E17B-CF889C5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5D6C95-B985-0E56-FAC9-6F317CE3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36F44E-41F0-15ED-0B5A-7A005BA2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DD3D03-7711-82AD-1808-5485C3E6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DEA0FD-DA4F-E2CB-2B85-782B0DA8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59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7C16FCC-8909-7CE8-C6AB-DBEA838BC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FA217C-85FE-44AE-8853-4601ED201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333F22-611D-E1BF-CDD7-E6C283BA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588AD-E575-28B7-ECA2-1FF12DF8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C71948-B4D0-5EE8-AE16-3C80DC3E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62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570113"/>
      </p:ext>
    </p:extLst>
  </p:cSld>
  <p:clrMapOvr>
    <a:masterClrMapping/>
  </p:clrMapOvr>
  <p:transition spd="slow" advTm="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1DAE56-38EB-02A1-E77F-9110E9AFA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0C7098-34C1-A384-7E5A-2D24FA1B3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5959AF-21A9-AEDF-FE2E-EA84AF88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F14B85-85CE-7DB3-71CC-DDBA59B9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22BF8A-742D-2858-D0FC-8E8F8C3E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95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DC9564-FB66-32CB-612A-2B7087D8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A3F784-BB7D-562C-EE9C-9130CED3C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A6D470-0CA4-406B-5F98-417A4D19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9F8275-A233-787A-9EA9-1F530F4B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3BDB46-D7E3-6E5D-DF10-0FD1172F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77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52C1F9-3275-6533-8D38-D7FD4042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AE3D0F-13A0-F7C1-C669-8A6324752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917937-19FF-8CCC-0397-71FA88C7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511A4-CBDF-2B19-334A-68367F0B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A6489-EFFE-4825-31A8-26B7258B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19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F6418C-6F66-5D27-8640-26B9B0D5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043784-9A04-3E7B-22D9-4417974B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637D80-EF84-3A2B-80FF-4774B78D8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DBC7B4-109E-B4D7-B595-4EB3279E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433FFD-C794-52CD-C2D8-C99352B1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11849C2-57F0-159C-ABCA-532B864A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F6418C-6F66-5D27-8640-26B9B0D5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43784-9A04-3E7B-22D9-4417974B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637D80-EF84-3A2B-80FF-4774B78D8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DBC7B4-109E-B4D7-B595-4EB3279E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33FFD-C794-52CD-C2D8-C99352B1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1849C2-57F0-159C-ABCA-532B864A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17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B143C3-E520-7444-6388-B14C06BE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761279-0DB4-B77B-14E3-AA1880FA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F58C76-9FEC-FB32-791D-D4AE0195F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18D476-25E7-1F3C-74AE-EA13CBB6C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CBE9D7-79CD-63F9-E42E-CC09C88B6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3349E4-1466-0C7A-B1E9-2CEB12D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3052963-0F20-7371-E1B5-00D49503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4774312-8E99-E7D7-0036-1124E8E7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51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467FE1-5243-D0EB-3F6F-95DDBD7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4BC24B-21D6-B398-DB23-06BDE2BC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09A67A-00C1-FCB2-C464-0F5CC02F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FE7C14-A6BF-C5A2-EE85-2B4952E2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95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2F7445-834D-603A-84D3-80718A1A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496D019-90BF-E5C4-3EF9-A15B5C1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0808835-D0EB-39C0-BEDC-F1E40B97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32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50D892-DE61-B5FD-636B-79D58552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D85ACC-7841-C95C-3C12-CEA69B7B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3967BA-0D44-31A6-056F-020860C9D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D1C94A-7B2E-A525-DC8A-ECDE1F74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230214-E23F-327D-179F-49BF9817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727420-6160-6273-A75D-329A74EF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97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74F3F-78B3-1441-C83D-222187C4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52E1F7A-628F-90DF-57B5-9F7F63E77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60FFB7-7715-E47E-533D-18528680E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AFBEA7-E125-01FA-CA4E-1B07875D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8A3D5E-05F1-4497-BCD1-CAD97493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B18811-FD8C-89C6-9006-2039668D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45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DF5E7-CE5D-914A-E17B-CF889C5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5D6C95-B985-0E56-FAC9-6F317CE3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36F44E-41F0-15ED-0B5A-7A005BA2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DD3D03-7711-82AD-1808-5485C3E6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DEA0FD-DA4F-E2CB-2B85-782B0DA8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87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7C16FCC-8909-7CE8-C6AB-DBEA838BC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FA217C-85FE-44AE-8853-4601ED201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333F22-611D-E1BF-CDD7-E6C283BA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588AD-E575-28B7-ECA2-1FF12DF8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C71948-B4D0-5EE8-AE16-3C80DC3E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01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897911"/>
      </p:ext>
    </p:extLst>
  </p:cSld>
  <p:clrMapOvr>
    <a:masterClrMapping/>
  </p:clrMapOvr>
  <p:transition spd="slow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143C3-E520-7444-6388-B14C06BE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761279-0DB4-B77B-14E3-AA1880FA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F58C76-9FEC-FB32-791D-D4AE0195F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18D476-25E7-1F3C-74AE-EA13CBB6C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CBE9D7-79CD-63F9-E42E-CC09C88B6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3349E4-1466-0C7A-B1E9-2CEB12DF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052963-0F20-7371-E1B5-00D49503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4774312-8E99-E7D7-0036-1124E8E7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67FE1-5243-D0EB-3F6F-95DDBD7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4BC24B-21D6-B398-DB23-06BDE2BC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09A67A-00C1-FCB2-C464-0F5CC02F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FE7C14-A6BF-C5A2-EE85-2B4952E2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2F7445-834D-603A-84D3-80718A1A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96D019-90BF-E5C4-3EF9-A15B5C1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808835-D0EB-39C0-BEDC-F1E40B97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50D892-DE61-B5FD-636B-79D58552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85ACC-7841-C95C-3C12-CEA69B7B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3967BA-0D44-31A6-056F-020860C9D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D1C94A-7B2E-A525-DC8A-ECDE1F74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230214-E23F-327D-179F-49BF9817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727420-6160-6273-A75D-329A74EF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74F3F-78B3-1441-C83D-222187C4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2E1F7A-628F-90DF-57B5-9F7F63E77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60FFB7-7715-E47E-533D-18528680E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AFBEA7-E125-01FA-CA4E-1B07875D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A3D5E-05F1-4497-BCD1-CAD97493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B18811-FD8C-89C6-9006-2039668D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677FE9-40E7-09F7-C965-965A301B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43EA85-CA1E-E9AD-65BD-21EB3872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24F89-2C8F-13BB-01CD-33181EF08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A0A9B5-BBFB-08CC-EFD1-F7B2C7D66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47EB7-03B7-8F01-E02C-37FA6330E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1" tIns="54421" rIns="108841" bIns="544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1" tIns="54421" rIns="108841" bIns="544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41" tIns="54421" rIns="108841" bIns="54421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+mn-lt"/>
              </a:defRPr>
            </a:lvl1pPr>
          </a:lstStyle>
          <a:p>
            <a:pPr defTabSz="60953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41" tIns="54421" rIns="108841" bIns="54421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latin typeface="+mn-lt"/>
              </a:defRPr>
            </a:lvl1pPr>
          </a:lstStyle>
          <a:p>
            <a:pPr defTabSz="60953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41" tIns="54421" rIns="108841" bIns="54421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+mn-lt"/>
              </a:defRPr>
            </a:lvl1pPr>
          </a:lstStyle>
          <a:p>
            <a:pPr defTabSz="609539" fontAlgn="base">
              <a:spcBef>
                <a:spcPct val="0"/>
              </a:spcBef>
              <a:spcAft>
                <a:spcPct val="0"/>
              </a:spcAft>
              <a:defRPr/>
            </a:pPr>
            <a:fld id="{63241CD8-2555-4954-9E10-B1AAC24860C0}" type="slidenum">
              <a:rPr lang="en-US">
                <a:solidFill>
                  <a:srgbClr val="000000"/>
                </a:solidFill>
              </a:rPr>
              <a:pPr defTabSz="60953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3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4420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08840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32613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176816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7418" indent="-407418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3620" indent="-339956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9823" indent="-271172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3487" indent="-271172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8474" indent="-271172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3123" indent="-27210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7326" indent="-27210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531" indent="-27210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5735" indent="-272102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4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4" algn="l" defTabSz="10884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8" algn="l" defTabSz="10884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13" algn="l" defTabSz="10884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16" algn="l" defTabSz="10884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21" algn="l" defTabSz="10884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24" algn="l" defTabSz="10884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28" algn="l" defTabSz="10884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33" algn="l" defTabSz="108840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677FE9-40E7-09F7-C965-965A301B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43EA85-CA1E-E9AD-65BD-21EB3872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F24F89-2C8F-13BB-01CD-33181EF08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A0A9B5-BBFB-08CC-EFD1-F7B2C7D66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547EB7-03B7-8F01-E02C-37FA6330E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B677FE9-40E7-09F7-C965-965A301B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43EA85-CA1E-E9AD-65BD-21EB38725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F24F89-2C8F-13BB-01CD-33181EF08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A0A9B5-BBFB-08CC-EFD1-F7B2C7D66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547EB7-03B7-8F01-E02C-37FA6330E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16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gif"/><Relationship Id="rId4" Type="http://schemas.openxmlformats.org/officeDocument/2006/relationships/audio" Target="../media/media2.mp3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19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gif"/><Relationship Id="rId4" Type="http://schemas.openxmlformats.org/officeDocument/2006/relationships/audio" Target="../media/media2.mp3"/><Relationship Id="rId9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gif"/><Relationship Id="rId4" Type="http://schemas.openxmlformats.org/officeDocument/2006/relationships/audio" Target="../media/media2.mp3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3454136" y="2267212"/>
            <a:ext cx="5588000" cy="693110"/>
          </a:xfrm>
          <a:prstGeom prst="rect">
            <a:avLst/>
          </a:prstGeom>
          <a:solidFill>
            <a:srgbClr val="FFFFFF"/>
          </a:solidFill>
        </p:spPr>
        <p:txBody>
          <a:bodyPr wrap="none" lIns="76184" tIns="38092" rIns="76184" bIns="380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78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TRẢI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NGHIỆM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(STEM) </a:t>
            </a:r>
            <a:endParaRPr lang="en-US" sz="63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3551594" y="3244241"/>
            <a:ext cx="5354412" cy="741123"/>
          </a:xfrm>
          <a:prstGeom prst="rect">
            <a:avLst/>
          </a:prstGeom>
          <a:solidFill>
            <a:srgbClr val="FFFFFF"/>
          </a:solidFill>
        </p:spPr>
        <p:txBody>
          <a:bodyPr wrap="none" lIns="76184" tIns="38092" rIns="76184" bIns="380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78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1: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BỘ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DUNG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CỤ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TÔ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MỘT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PHẦN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( </a:t>
            </a:r>
            <a:r>
              <a:rPr lang="en-US" sz="57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57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3)</a:t>
            </a:r>
            <a:endParaRPr lang="en-US" sz="57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3651803" y="4319660"/>
            <a:ext cx="5204099" cy="4652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184" tIns="38092" rIns="76184" bIns="38092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78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Người dạy: Huỳnh Thị Yến</a:t>
            </a:r>
            <a:endParaRPr lang="en-US" sz="31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16"/>
          <p:cNvSpPr>
            <a:spLocks noChangeArrowheads="1" noChangeShapeType="1" noTextEdit="1"/>
          </p:cNvSpPr>
          <p:nvPr/>
        </p:nvSpPr>
        <p:spPr bwMode="auto">
          <a:xfrm>
            <a:off x="2605414" y="939452"/>
            <a:ext cx="7065110" cy="858039"/>
          </a:xfrm>
          <a:prstGeom prst="rect">
            <a:avLst/>
          </a:prstGeom>
          <a:noFill/>
        </p:spPr>
        <p:txBody>
          <a:bodyPr wrap="none" lIns="76184" tIns="38092" rIns="76184" bIns="380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78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CHÀO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MỪNG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QUÝ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THẦY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CÔ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VỀ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DỰ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GIỜ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THĂM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63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</a:t>
            </a:r>
            <a:r>
              <a:rPr lang="en-US" sz="63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3G </a:t>
            </a:r>
            <a:endParaRPr lang="en-US" sz="63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20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7">
            <a:extLst>
              <a:ext uri="{FF2B5EF4-FFF2-40B4-BE49-F238E27FC236}">
                <a16:creationId xmlns:a16="http://schemas.microsoft.com/office/drawing/2014/main" xmlns="" id="{086E8FEF-FD75-F5EE-CDDF-FBA73F720CA4}"/>
              </a:ext>
            </a:extLst>
          </p:cNvPr>
          <p:cNvSpPr/>
          <p:nvPr/>
        </p:nvSpPr>
        <p:spPr>
          <a:xfrm>
            <a:off x="2004164" y="651381"/>
            <a:ext cx="9381996" cy="324421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2472" y="1648156"/>
            <a:ext cx="9670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TRÌNH BÀY SẢN PHẨM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8B69CE-E21E-FE44-A50D-36A0C19BF9A0}"/>
              </a:ext>
            </a:extLst>
          </p:cNvPr>
          <p:cNvSpPr txBox="1"/>
          <p:nvPr/>
        </p:nvSpPr>
        <p:spPr>
          <a:xfrm>
            <a:off x="2868460" y="4416355"/>
            <a:ext cx="6976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4800" b="1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Giới </a:t>
            </a:r>
            <a:r>
              <a:rPr lang="vi-VN" sz="4800" b="1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thiệu sản phẩm, cách dùng và công </a:t>
            </a:r>
            <a:r>
              <a:rPr lang="vi-VN" sz="4800" b="1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dụng</a:t>
            </a:r>
            <a:r>
              <a:rPr lang="en-US" sz="4800" b="1" dirty="0" smtClean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.</a:t>
            </a:r>
            <a:endParaRPr lang="vi-VN" sz="4800" b="1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471A234-D01E-DD69-4DAE-92B79EA0B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940572"/>
          </a:xfrm>
          <a:prstGeom prst="rect">
            <a:avLst/>
          </a:prstGeom>
        </p:spPr>
      </p:pic>
      <p:sp>
        <p:nvSpPr>
          <p:cNvPr id="4" name="Google Shape;105;p2">
            <a:extLst>
              <a:ext uri="{FF2B5EF4-FFF2-40B4-BE49-F238E27FC236}">
                <a16:creationId xmlns="" xmlns:a16="http://schemas.microsoft.com/office/drawing/2014/main" id="{CF58C2F4-EF0C-8C7B-13E0-800E473CA784}"/>
              </a:ext>
            </a:extLst>
          </p:cNvPr>
          <p:cNvSpPr txBox="1"/>
          <p:nvPr/>
        </p:nvSpPr>
        <p:spPr>
          <a:xfrm>
            <a:off x="1957743" y="2751891"/>
            <a:ext cx="82765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>
                <a:ln w="2286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BÌNH CHỌN</a:t>
            </a:r>
            <a:endParaRPr lang="en-US" sz="8800" b="1" dirty="0">
              <a:ln w="228600">
                <a:solidFill>
                  <a:srgbClr val="FFFFFF"/>
                </a:solidFill>
              </a:ln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obster"/>
            </a:endParaRPr>
          </a:p>
        </p:txBody>
      </p:sp>
      <p:sp>
        <p:nvSpPr>
          <p:cNvPr id="5" name="Google Shape;105;p2">
            <a:extLst>
              <a:ext uri="{FF2B5EF4-FFF2-40B4-BE49-F238E27FC236}">
                <a16:creationId xmlns="" xmlns:a16="http://schemas.microsoft.com/office/drawing/2014/main" id="{40093586-0F8C-266D-ADB6-3096FA815CD2}"/>
              </a:ext>
            </a:extLst>
          </p:cNvPr>
          <p:cNvSpPr txBox="1"/>
          <p:nvPr/>
        </p:nvSpPr>
        <p:spPr>
          <a:xfrm>
            <a:off x="1957742" y="2751891"/>
            <a:ext cx="82765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 dirty="0" err="1">
                <a:solidFill>
                  <a:srgbClr val="3F632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Lobster"/>
              </a:rPr>
              <a:t>BÌNH</a:t>
            </a:r>
            <a:r>
              <a:rPr lang="en-US" sz="8800" b="1" dirty="0">
                <a:solidFill>
                  <a:srgbClr val="3F632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Lobster"/>
              </a:rPr>
              <a:t> </a:t>
            </a:r>
            <a:r>
              <a:rPr lang="en-US" sz="8800" b="1" dirty="0" err="1">
                <a:solidFill>
                  <a:srgbClr val="3F632A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Lobster"/>
              </a:rPr>
              <a:t>CHỌN</a:t>
            </a:r>
            <a:endParaRPr lang="en-US" sz="8800" b="1" dirty="0">
              <a:solidFill>
                <a:srgbClr val="3F632A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  <a:sym typeface="Lobs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540B255-65E4-4DA9-FB88-3D329D793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8F6ACF7-3DD5-1925-12CD-7F483A9CFABA}"/>
              </a:ext>
            </a:extLst>
          </p:cNvPr>
          <p:cNvGrpSpPr/>
          <p:nvPr/>
        </p:nvGrpSpPr>
        <p:grpSpPr>
          <a:xfrm>
            <a:off x="225467" y="-389106"/>
            <a:ext cx="11966532" cy="7247106"/>
            <a:chOff x="225467" y="-389106"/>
            <a:chExt cx="11966532" cy="7247106"/>
          </a:xfrm>
        </p:grpSpPr>
        <p:pic>
          <p:nvPicPr>
            <p:cNvPr id="3" name="Picture 2" descr="A light bulb and blue gears&#10;&#10;Description automatically generated">
              <a:extLst>
                <a:ext uri="{FF2B5EF4-FFF2-40B4-BE49-F238E27FC236}">
                  <a16:creationId xmlns="" xmlns:a16="http://schemas.microsoft.com/office/drawing/2014/main" id="{C95B5B87-E495-349C-A388-12F6CFE6F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30"/>
            <a:stretch/>
          </p:blipFill>
          <p:spPr>
            <a:xfrm flipH="1">
              <a:off x="225467" y="-101006"/>
              <a:ext cx="6663848" cy="5211625"/>
            </a:xfrm>
            <a:prstGeom prst="rect">
              <a:avLst/>
            </a:prstGeom>
          </p:spPr>
        </p:pic>
        <p:pic>
          <p:nvPicPr>
            <p:cNvPr id="5" name="Picture 4" descr="A light bulb and blue gears&#10;&#10;Description automatically generated">
              <a:extLst>
                <a:ext uri="{FF2B5EF4-FFF2-40B4-BE49-F238E27FC236}">
                  <a16:creationId xmlns="" xmlns:a16="http://schemas.microsoft.com/office/drawing/2014/main" id="{FBFA5E5A-2919-2225-3326-680584599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795"/>
            <a:stretch/>
          </p:blipFill>
          <p:spPr>
            <a:xfrm flipH="1">
              <a:off x="4805462" y="-389106"/>
              <a:ext cx="7386537" cy="7247106"/>
            </a:xfrm>
            <a:prstGeom prst="rect">
              <a:avLst/>
            </a:prstGeom>
          </p:spPr>
        </p:pic>
      </p:grpSp>
      <p:sp>
        <p:nvSpPr>
          <p:cNvPr id="20" name="Google Shape;105;p2">
            <a:extLst>
              <a:ext uri="{FF2B5EF4-FFF2-40B4-BE49-F238E27FC236}">
                <a16:creationId xmlns="" xmlns:a16="http://schemas.microsoft.com/office/drawing/2014/main" id="{DAFE28C9-68C4-F430-7F23-31BA4C38B0FD}"/>
              </a:ext>
            </a:extLst>
          </p:cNvPr>
          <p:cNvSpPr txBox="1"/>
          <p:nvPr/>
        </p:nvSpPr>
        <p:spPr>
          <a:xfrm>
            <a:off x="4307834" y="1312058"/>
            <a:ext cx="827651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b="1">
                <a:ln w="2286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CẢI TIẾN</a:t>
            </a:r>
          </a:p>
          <a:p>
            <a:pPr algn="ctr"/>
            <a:r>
              <a:rPr lang="en-US" sz="8800" b="1">
                <a:ln w="2286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obster"/>
              </a:rPr>
              <a:t>SÁNG TẠO</a:t>
            </a:r>
          </a:p>
        </p:txBody>
      </p:sp>
      <p:sp>
        <p:nvSpPr>
          <p:cNvPr id="21" name="Google Shape;105;p2">
            <a:extLst>
              <a:ext uri="{FF2B5EF4-FFF2-40B4-BE49-F238E27FC236}">
                <a16:creationId xmlns="" xmlns:a16="http://schemas.microsoft.com/office/drawing/2014/main" id="{C01694C9-6844-F58B-D3D6-A314887ADB5E}"/>
              </a:ext>
            </a:extLst>
          </p:cNvPr>
          <p:cNvSpPr txBox="1"/>
          <p:nvPr/>
        </p:nvSpPr>
        <p:spPr>
          <a:xfrm>
            <a:off x="2917447" y="1224376"/>
            <a:ext cx="827651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000" b="1" dirty="0" err="1">
                <a:solidFill>
                  <a:srgbClr val="CE374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Lobster"/>
              </a:rPr>
              <a:t>CẢI</a:t>
            </a:r>
            <a:r>
              <a:rPr lang="en-US" sz="8000" b="1" dirty="0">
                <a:solidFill>
                  <a:srgbClr val="CE374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Lobster"/>
              </a:rPr>
              <a:t> </a:t>
            </a:r>
            <a:r>
              <a:rPr lang="en-US" sz="8000" b="1" dirty="0" err="1">
                <a:solidFill>
                  <a:srgbClr val="CE374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Lobster"/>
              </a:rPr>
              <a:t>TIẾN</a:t>
            </a:r>
            <a:endParaRPr lang="en-US" sz="8000" b="1" dirty="0">
              <a:solidFill>
                <a:srgbClr val="CE3740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  <a:sym typeface="Lobster"/>
            </a:endParaRPr>
          </a:p>
          <a:p>
            <a:pPr algn="ctr"/>
            <a:r>
              <a:rPr lang="en-US" sz="8000" b="1" dirty="0" err="1">
                <a:solidFill>
                  <a:srgbClr val="CE374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Lobster"/>
              </a:rPr>
              <a:t>SÁNG</a:t>
            </a:r>
            <a:r>
              <a:rPr lang="en-US" sz="8000" b="1" dirty="0">
                <a:solidFill>
                  <a:srgbClr val="CE374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Lobster"/>
              </a:rPr>
              <a:t> </a:t>
            </a:r>
            <a:r>
              <a:rPr lang="en-US" sz="8000" b="1" dirty="0" err="1">
                <a:solidFill>
                  <a:srgbClr val="CE374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  <a:sym typeface="Lobster"/>
              </a:rPr>
              <a:t>TẠO</a:t>
            </a:r>
            <a:endParaRPr lang="en-US" sz="8000" b="1" dirty="0">
              <a:solidFill>
                <a:srgbClr val="CE3740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  <a:sym typeface="Lobste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377864"/>
            <a:ext cx="108029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0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1201137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1713463"/>
            <a:ext cx="10658099" cy="17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9D7ABB-D251-DC92-D4A5-54C0E253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7376" l="534" r="98577">
                        <a14:foregroundMark x1="42171" y1="4282" x2="44306" y2="20028"/>
                        <a14:foregroundMark x1="34698" y1="4834" x2="48221" y2="4558"/>
                        <a14:foregroundMark x1="16726" y1="17403" x2="11922" y2="90470"/>
                        <a14:foregroundMark x1="10142" y1="20856" x2="61210" y2="17403"/>
                        <a14:foregroundMark x1="61210" y1="17403" x2="84698" y2="25276"/>
                        <a14:foregroundMark x1="84698" y1="25276" x2="96085" y2="80387"/>
                        <a14:foregroundMark x1="96085" y1="80387" x2="84342" y2="90884"/>
                        <a14:foregroundMark x1="84342" y1="90884" x2="27224" y2="96823"/>
                        <a14:foregroundMark x1="27224" y1="96823" x2="8007" y2="89779"/>
                        <a14:foregroundMark x1="8007" y1="89779" x2="534" y2="76519"/>
                        <a14:foregroundMark x1="534" y1="76519" x2="534" y2="74448"/>
                        <a14:foregroundMark x1="5338" y1="23066" x2="3381" y2="45028"/>
                        <a14:foregroundMark x1="3381" y1="45028" x2="9431" y2="30939"/>
                        <a14:foregroundMark x1="12100" y1="20028" x2="41103" y2="15884"/>
                        <a14:foregroundMark x1="41103" y1="15884" x2="42705" y2="16298"/>
                        <a14:foregroundMark x1="4804" y1="15746" x2="16548" y2="13260"/>
                        <a14:foregroundMark x1="16548" y1="13260" x2="47153" y2="14917"/>
                        <a14:foregroundMark x1="66192" y1="13812" x2="99288" y2="16851"/>
                        <a14:foregroundMark x1="85587" y1="14779" x2="91637" y2="55387"/>
                        <a14:foregroundMark x1="91637" y1="55387" x2="91281" y2="55801"/>
                        <a14:foregroundMark x1="91993" y1="29972" x2="91815" y2="70856"/>
                        <a14:foregroundMark x1="94484" y1="26381" x2="90569" y2="76657"/>
                        <a14:foregroundMark x1="5338" y1="45994" x2="2135" y2="82182"/>
                        <a14:foregroundMark x1="8541" y1="12569" x2="93060" y2="14917"/>
                        <a14:foregroundMark x1="91815" y1="12569" x2="58185" y2="13398"/>
                        <a14:foregroundMark x1="20107" y1="11188" x2="43238" y2="11188"/>
                        <a14:foregroundMark x1="43238" y1="11188" x2="87189" y2="10497"/>
                        <a14:foregroundMark x1="7295" y1="96409" x2="75445" y2="92265"/>
                        <a14:foregroundMark x1="75445" y1="92265" x2="87189" y2="93094"/>
                        <a14:foregroundMark x1="87189" y1="93094" x2="90391" y2="92265"/>
                        <a14:foregroundMark x1="4270" y1="97238" x2="88256" y2="95166"/>
                        <a14:foregroundMark x1="94306" y1="85635" x2="94306" y2="85635"/>
                        <a14:foregroundMark x1="38968" y1="2348" x2="47509" y2="2348"/>
                        <a14:foregroundMark x1="52135" y1="4972" x2="45730" y2="6906"/>
                        <a14:foregroundMark x1="7295" y1="12155" x2="22776" y2="12155"/>
                        <a14:foregroundMark x1="22776" y1="12155" x2="80071" y2="10497"/>
                        <a14:foregroundMark x1="80071" y1="10497" x2="93772" y2="11188"/>
                        <a14:foregroundMark x1="91281" y1="87983" x2="93060" y2="97376"/>
                        <a14:foregroundMark x1="16192" y1="10635" x2="42883" y2="9116"/>
                        <a14:foregroundMark x1="42883" y1="9116" x2="53737" y2="10221"/>
                        <a14:foregroundMark x1="58541" y1="10221" x2="50890" y2="11050"/>
                        <a14:foregroundMark x1="43060" y1="10773" x2="59075" y2="10635"/>
                        <a14:foregroundMark x1="52313" y1="9945" x2="58363" y2="9530"/>
                        <a14:foregroundMark x1="34698" y1="9669" x2="40214" y2="9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364" y="187890"/>
            <a:ext cx="5260932" cy="6670109"/>
          </a:xfrm>
          <a:prstGeom prst="round2DiagRect">
            <a:avLst>
              <a:gd name="adj1" fmla="val 21514"/>
              <a:gd name="adj2" fmla="val 0"/>
            </a:avLst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35;p78">
                <a:extLst>
                  <a:ext uri="{FF2B5EF4-FFF2-40B4-BE49-F238E27FC236}">
                    <a16:creationId xmlns:a16="http://schemas.microsoft.com/office/drawing/2014/main" xmlns="" id="{A5840B72-A517-7E7A-A9A8-71EE23CF0165}"/>
                  </a:ext>
                </a:extLst>
              </p:cNvPr>
              <p:cNvSpPr/>
              <p:nvPr/>
            </p:nvSpPr>
            <p:spPr>
              <a:xfrm>
                <a:off x="5536504" y="1517515"/>
                <a:ext cx="6413326" cy="4503906"/>
              </a:xfrm>
              <a:prstGeom prst="roundRect">
                <a:avLst>
                  <a:gd name="adj" fmla="val 9154"/>
                </a:avLst>
              </a:prstGeom>
              <a:solidFill>
                <a:srgbClr val="EEE8F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softEdge rad="6350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dirty="0"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Có thể bắt gặp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2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</m:t>
                    </m:r>
                  </m:oMath>
                </a14:m>
                <a:r>
                  <a:rPr lang="vi-VN" sz="4000" dirty="0"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40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4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4000" i="1"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5</m:t>
                        </m:r>
                      </m:den>
                    </m:f>
                    <m:r>
                      <a:rPr lang="vi-VN" sz="4000" b="0" i="1" smtClean="0"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;…</m:t>
                    </m:r>
                  </m:oMath>
                </a14:m>
                <a:r>
                  <a:rPr lang="vi-VN" sz="3600" dirty="0"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ở khắp nơi trong cuộc sống như hướng dẫn nấu ăn, toa thuốc,</a:t>
                </a:r>
                <a:r>
                  <a:rPr lang="en-US" sz="3600" dirty="0"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…</a:t>
                </a:r>
                <a:endParaRPr lang="vi-VN" sz="1000" dirty="0"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endParaRP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dirty="0"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Một số cách ghi khác:</a:t>
                </a:r>
              </a:p>
              <a:p>
                <a:pPr lvl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dirty="0"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¼ hoặc 1/4.</a:t>
                </a:r>
                <a:endParaRPr sz="3600" dirty="0"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Google Shape;1135;p7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5840B72-A517-7E7A-A9A8-71EE23CF0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04" y="1517515"/>
                <a:ext cx="6413326" cy="4503906"/>
              </a:xfrm>
              <a:prstGeom prst="roundRect">
                <a:avLst>
                  <a:gd name="adj" fmla="val 9154"/>
                </a:avLst>
              </a:prstGeom>
              <a:blipFill rotWithShape="1">
                <a:blip r:embed="rId4"/>
                <a:stretch>
                  <a:fillRect l="-951" r="-1046"/>
                </a:stretch>
              </a:blip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4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7">
            <a:extLst>
              <a:ext uri="{FF2B5EF4-FFF2-40B4-BE49-F238E27FC236}">
                <a16:creationId xmlns:a16="http://schemas.microsoft.com/office/drawing/2014/main" xmlns="" id="{086E8FEF-FD75-F5EE-CDDF-FBA73F720CA4}"/>
              </a:ext>
            </a:extLst>
          </p:cNvPr>
          <p:cNvSpPr/>
          <p:nvPr/>
        </p:nvSpPr>
        <p:spPr>
          <a:xfrm>
            <a:off x="2630466" y="1052213"/>
            <a:ext cx="6576164" cy="324421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1715" y="1665962"/>
            <a:ext cx="5812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419" y="-438411"/>
            <a:ext cx="13641066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50791" y="235292"/>
            <a:ext cx="9334296" cy="2132334"/>
            <a:chOff x="1085681" y="148856"/>
            <a:chExt cx="632521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5681" y="304566"/>
              <a:ext cx="6325212" cy="61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smtClean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         </a:t>
              </a:r>
              <a:r>
                <a:rPr lang="en-US" sz="5333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Đã</a:t>
              </a:r>
              <a:r>
                <a:rPr lang="en-US" sz="5333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… </a:t>
              </a:r>
              <a:r>
                <a:rPr lang="en-US" sz="5333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hình</a:t>
              </a:r>
              <a:r>
                <a:rPr lang="en-US" sz="5333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333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tròn</a:t>
              </a:r>
              <a:r>
                <a:rPr lang="en-US" sz="5333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?</a:t>
              </a:r>
              <a:endParaRPr lang="en-US" sz="5333" b="1" kern="0" dirty="0">
                <a:solidFill>
                  <a:srgbClr val="FF8B9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5002489" y="4735335"/>
                <a:ext cx="1966587" cy="174199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89" y="4735335"/>
                <a:ext cx="1966587" cy="1741995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5022686" y="25860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5017923" y="25908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4" name="Arc 23">
              <a:extLst>
                <a:ext uri="{FF2B5EF4-FFF2-40B4-BE49-F238E27FC236}">
                  <a16:creationId xmlns=""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757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1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3" y="-137551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4628998" y="4300913"/>
                <a:ext cx="1986566" cy="2027275"/>
              </a:xfrm>
              <a:prstGeom prst="ellipse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998" y="4300913"/>
                <a:ext cx="1986566" cy="2027275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2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4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5" name="Picture 2" descr="Bong bóng trang trí (ảnh gif) - Website của Nguyễn Thị Tươi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553227" y="198475"/>
            <a:ext cx="9231683" cy="1913861"/>
            <a:chOff x="1956390" y="148856"/>
            <a:chExt cx="5454502" cy="1435396"/>
          </a:xfrm>
        </p:grpSpPr>
        <p:sp>
          <p:nvSpPr>
            <p:cNvPr id="20" name="Rounded Rectangle 19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4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chữ</a:t>
              </a:r>
              <a:r>
                <a:rPr lang="en-US" sz="54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54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nhật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4682901" y="2710447"/>
            <a:ext cx="2095500" cy="1276351"/>
            <a:chOff x="1238251" y="1495425"/>
            <a:chExt cx="2095500" cy="127635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6073550" y="2710448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8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8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1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48485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48485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3" y="-2731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40495" y="281275"/>
            <a:ext cx="9557359" cy="1409739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84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… </a:t>
              </a:r>
              <a:r>
                <a:rPr lang="en-US" sz="48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ngôi</a:t>
              </a:r>
              <a:r>
                <a:rPr lang="en-US" sz="48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800" b="1" kern="0" dirty="0" err="1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sao</a:t>
              </a:r>
              <a:r>
                <a:rPr lang="en-US" sz="4800" b="1" kern="0" dirty="0" smtClean="0">
                  <a:solidFill>
                    <a:srgbClr val="FF8B9C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?</a:t>
              </a:r>
              <a:endParaRPr lang="en-US" sz="4800" b="1" kern="0" dirty="0">
                <a:solidFill>
                  <a:srgbClr val="FF8B9C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4472139" y="4283283"/>
                <a:ext cx="2855586" cy="2027275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 smtClean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9" y="4283283"/>
                <a:ext cx="2855586" cy="2027275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2548" y="1766170"/>
            <a:ext cx="4096011" cy="25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1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8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6;p5">
            <a:extLst>
              <a:ext uri="{FF2B5EF4-FFF2-40B4-BE49-F238E27FC236}">
                <a16:creationId xmlns:a16="http://schemas.microsoft.com/office/drawing/2014/main" xmlns="" id="{936B9550-3403-404F-E218-C3CBF315A6E2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46" y="1122778"/>
            <a:ext cx="5779054" cy="461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C6BCA9-7831-4E69-D4E0-B64E67378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0238D4-0559-4B9B-D256-CAEEAF1DE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81" y="1122778"/>
            <a:ext cx="6925656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7">
            <a:extLst>
              <a:ext uri="{FF2B5EF4-FFF2-40B4-BE49-F238E27FC236}">
                <a16:creationId xmlns:a16="http://schemas.microsoft.com/office/drawing/2014/main" xmlns="" id="{086E8FEF-FD75-F5EE-CDDF-FBA73F720CA4}"/>
              </a:ext>
            </a:extLst>
          </p:cNvPr>
          <p:cNvSpPr/>
          <p:nvPr/>
        </p:nvSpPr>
        <p:spPr>
          <a:xfrm>
            <a:off x="2004164" y="926953"/>
            <a:ext cx="9381996" cy="3244213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8215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694540" y="116285"/>
                  <a:pt x="2778677" y="213122"/>
                </a:cubicBezTo>
                <a:cubicBezTo>
                  <a:pt x="2862815" y="309960"/>
                  <a:pt x="2846939" y="503635"/>
                  <a:pt x="2797727" y="594122"/>
                </a:cubicBezTo>
                <a:cubicBezTo>
                  <a:pt x="2748515" y="6846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BDA6"/>
          </a:solidFill>
          <a:ln>
            <a:solidFill>
              <a:srgbClr val="FABE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368" y="1635630"/>
            <a:ext cx="9670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-322472" y="658549"/>
            <a:ext cx="12584503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(STEM)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-170072" y="1524931"/>
            <a:ext cx="12584503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BỘ DỤNG CỤ TÔ MÀU MỘT PHẦN (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3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065" y="1114815"/>
            <a:ext cx="8793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0198A7-6F47-B645-2D7E-90D44E4B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422" y="507645"/>
            <a:ext cx="12258460" cy="6171212"/>
          </a:xfrm>
          <a:prstGeom prst="rect">
            <a:avLst/>
          </a:prstGeom>
        </p:spPr>
      </p:pic>
      <p:sp>
        <p:nvSpPr>
          <p:cNvPr id="3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150580" y="188617"/>
            <a:ext cx="7880686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586958-03C3-38A1-6783-98CEF3FA1B77}"/>
              </a:ext>
            </a:extLst>
          </p:cNvPr>
          <p:cNvSpPr txBox="1"/>
          <p:nvPr/>
        </p:nvSpPr>
        <p:spPr>
          <a:xfrm>
            <a:off x="1526410" y="299981"/>
            <a:ext cx="730443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pc="50" dirty="0" smtClean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rPr>
              <a:t> </a:t>
            </a:r>
            <a:r>
              <a:rPr lang="en-US" sz="3200" b="1" spc="50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CHUẨN BỊ VẬT 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LIỆU VÀ DỤNG CỤ</a:t>
            </a:r>
          </a:p>
        </p:txBody>
      </p:sp>
    </p:spTree>
    <p:extLst>
      <p:ext uri="{BB962C8B-B14F-4D97-AF65-F5344CB8AC3E}">
        <p14:creationId xmlns:p14="http://schemas.microsoft.com/office/powerpoint/2010/main" val="38306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7BC1353-1566-07C3-48C8-BE67AF0B2D0B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5BB6953-ED24-E3D8-BE63-056B64E9AA5C}"/>
              </a:ext>
            </a:extLst>
          </p:cNvPr>
          <p:cNvSpPr/>
          <p:nvPr/>
        </p:nvSpPr>
        <p:spPr>
          <a:xfrm>
            <a:off x="800100" y="301177"/>
            <a:ext cx="4836611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2727C4B-83B0-A0F1-021D-02B06134FD3D}"/>
              </a:ext>
            </a:extLst>
          </p:cNvPr>
          <p:cNvSpPr txBox="1"/>
          <p:nvPr/>
        </p:nvSpPr>
        <p:spPr>
          <a:xfrm>
            <a:off x="1280342" y="295698"/>
            <a:ext cx="41560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Thử</a:t>
            </a:r>
            <a:r>
              <a:rPr lang="en-US" sz="4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thách</a:t>
            </a:r>
            <a:r>
              <a:rPr lang="en-US" sz="4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4000" b="1" spc="50" dirty="0" smtClean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STEM</a:t>
            </a:r>
            <a:endParaRPr lang="en-US" sz="4000" b="1" spc="50" dirty="0">
              <a:ln w="9525" cmpd="sng">
                <a:noFill/>
                <a:prstDash val="solid"/>
              </a:ln>
              <a:solidFill>
                <a:srgbClr val="F05A67"/>
              </a:solidFill>
              <a:effectLst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C0940D8-4973-338C-BB35-F2951971219F}"/>
              </a:ext>
            </a:extLst>
          </p:cNvPr>
          <p:cNvGrpSpPr/>
          <p:nvPr/>
        </p:nvGrpSpPr>
        <p:grpSpPr>
          <a:xfrm>
            <a:off x="-461734" y="-555058"/>
            <a:ext cx="3593475" cy="7475319"/>
            <a:chOff x="-461734" y="-555058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317139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426418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55058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36FC9935-CDEF-90C0-FF20-4F2B7B92D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92" y="113665"/>
              <a:ext cx="1261872" cy="1285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0460FA-01D9-DE62-B972-B3B9334A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2965" l="9231" r="97538">
                        <a14:foregroundMark x1="9538" y1="22864" x2="10462" y2="30402"/>
                        <a14:foregroundMark x1="23385" y1="8291" x2="68000" y2="5528"/>
                        <a14:foregroundMark x1="23385" y1="88442" x2="23692" y2="92965"/>
                        <a14:foregroundMark x1="28615" y1="16332" x2="68923" y2="15075"/>
                        <a14:foregroundMark x1="53538" y1="25377" x2="59692" y2="27136"/>
                        <a14:foregroundMark x1="91077" y1="10804" x2="90462" y2="31910"/>
                        <a14:foregroundMark x1="88923" y1="39196" x2="88923" y2="39196"/>
                        <a14:foregroundMark x1="89538" y1="18342" x2="93538" y2="20101"/>
                        <a14:foregroundMark x1="86769" y1="20352" x2="94769" y2="18342"/>
                        <a14:foregroundMark x1="96615" y1="17588" x2="84000" y2="16332"/>
                        <a14:foregroundMark x1="87077" y1="16834" x2="97538" y2="14824"/>
                        <a14:foregroundMark x1="96615" y1="13317" x2="84000" y2="13317"/>
                        <a14:foregroundMark x1="88615" y1="8291" x2="94769" y2="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08556" y="1452051"/>
            <a:ext cx="2838606" cy="4133339"/>
          </a:xfrm>
          <a:prstGeom prst="rect">
            <a:avLst/>
          </a:prstGeom>
        </p:spPr>
      </p:pic>
      <p:sp>
        <p:nvSpPr>
          <p:cNvPr id="3" name="Speech Bubble: Oval 9">
            <a:extLst>
              <a:ext uri="{FF2B5EF4-FFF2-40B4-BE49-F238E27FC236}">
                <a16:creationId xmlns:a16="http://schemas.microsoft.com/office/drawing/2014/main" xmlns="" id="{CAF72618-DD40-C4F4-4B96-C5110DC19679}"/>
              </a:ext>
            </a:extLst>
          </p:cNvPr>
          <p:cNvSpPr/>
          <p:nvPr/>
        </p:nvSpPr>
        <p:spPr>
          <a:xfrm>
            <a:off x="1903956" y="987482"/>
            <a:ext cx="10135643" cy="5488474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05000160">
                  <a:prstGeom prst="wedgeEllipseCallout">
                    <a:avLst>
                      <a:gd name="adj1" fmla="val -58170"/>
                      <a:gd name="adj2" fmla="val 3708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2576" y="2118848"/>
            <a:ext cx="9081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420E35B-9E97-D5DE-9F06-AC478EA27B74}"/>
                  </a:ext>
                </a:extLst>
              </p:cNvPr>
              <p:cNvSpPr txBox="1"/>
              <p:nvPr/>
            </p:nvSpPr>
            <p:spPr>
              <a:xfrm>
                <a:off x="6960947" y="3040809"/>
                <a:ext cx="3973817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120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2</m:t>
                        </m:r>
                      </m:den>
                    </m:f>
                    <m:r>
                      <a:rPr lang="vi-VN" sz="3200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</m:t>
                    </m:r>
                  </m:oMath>
                </a14:m>
                <a:r>
                  <a:rPr lang="vi-VN" sz="3200" kern="1200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Open Sans" panose="020B060603050402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3</m:t>
                        </m:r>
                      </m:den>
                    </m:f>
                    <m:r>
                      <a:rPr lang="vi-VN" sz="3200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4</m:t>
                        </m:r>
                      </m:den>
                    </m:f>
                    <m:r>
                      <a:rPr lang="vi-VN" sz="3200" i="1" kern="12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#9Slide03 Open Sans" panose="020B0606030504020204" pitchFamily="34" charset="0"/>
                      </a:rPr>
                      <m:t>; </m:t>
                    </m:r>
                    <m:f>
                      <m:fPr>
                        <m:ctrlP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#9Slide03 Open Sans" panose="020B0606030504020204" pitchFamily="34" charset="0"/>
                          </a:rPr>
                        </m:ctrlPr>
                      </m:fPr>
                      <m:num>
                        <m:r>
                          <a:rPr lang="vi-VN" sz="320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kern="1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#9Slide03 Open Sans" panose="020B0606030504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200" dirty="0">
                  <a:solidFill>
                    <a:srgbClr val="FF0000"/>
                  </a:solidFill>
                  <a:latin typeface="Times New Roman" pitchFamily="18" charset="0"/>
                  <a:ea typeface="Open Sans" panose="020B060603050402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20E35B-9E97-D5DE-9F06-AC478EA2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947" y="3040809"/>
                <a:ext cx="3973817" cy="7907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369121" y="3810235"/>
            <a:ext cx="7626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( 2)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( 3)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( 4)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4">
            <a:extLst>
              <a:ext uri="{FF2B5EF4-FFF2-40B4-BE49-F238E27FC236}">
                <a16:creationId xmlns:a16="http://schemas.microsoft.com/office/drawing/2014/main" xmlns="" id="{ADAB989A-95A5-BFAA-56BF-BF6E6F925976}"/>
              </a:ext>
            </a:extLst>
          </p:cNvPr>
          <p:cNvSpPr/>
          <p:nvPr/>
        </p:nvSpPr>
        <p:spPr>
          <a:xfrm rot="10800000">
            <a:off x="1302706" y="999427"/>
            <a:ext cx="9870511" cy="1451356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437" y="1077241"/>
            <a:ext cx="9206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08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xmlns="" id="{ADAB989A-95A5-BFAA-56BF-BF6E6F925976}"/>
              </a:ext>
            </a:extLst>
          </p:cNvPr>
          <p:cNvSpPr/>
          <p:nvPr/>
        </p:nvSpPr>
        <p:spPr>
          <a:xfrm rot="10800000">
            <a:off x="225467" y="297977"/>
            <a:ext cx="7114783" cy="1060053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66" y="263047"/>
            <a:ext cx="7427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1565754"/>
            <a:ext cx="4258849" cy="124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543" y="3094778"/>
            <a:ext cx="4231709" cy="123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4672208"/>
            <a:ext cx="4258849" cy="13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3" y="263047"/>
            <a:ext cx="4371583" cy="109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Single Corner Rounded 4">
            <a:extLst>
              <a:ext uri="{FF2B5EF4-FFF2-40B4-BE49-F238E27FC236}">
                <a16:creationId xmlns:a16="http://schemas.microsoft.com/office/drawing/2014/main" xmlns="" id="{ADAB989A-95A5-BFAA-56BF-BF6E6F925976}"/>
              </a:ext>
            </a:extLst>
          </p:cNvPr>
          <p:cNvSpPr/>
          <p:nvPr/>
        </p:nvSpPr>
        <p:spPr>
          <a:xfrm rot="10800000">
            <a:off x="252606" y="1677924"/>
            <a:ext cx="7237957" cy="1060053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466" y="1630469"/>
            <a:ext cx="7455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: Single Corner Rounded 4">
            <a:extLst>
              <a:ext uri="{FF2B5EF4-FFF2-40B4-BE49-F238E27FC236}">
                <a16:creationId xmlns:a16="http://schemas.microsoft.com/office/drawing/2014/main" xmlns="" id="{ADAB989A-95A5-BFAA-56BF-BF6E6F925976}"/>
              </a:ext>
            </a:extLst>
          </p:cNvPr>
          <p:cNvSpPr/>
          <p:nvPr/>
        </p:nvSpPr>
        <p:spPr>
          <a:xfrm rot="10800000">
            <a:off x="279743" y="3094777"/>
            <a:ext cx="7114783" cy="1239227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466" y="3146115"/>
            <a:ext cx="7555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: Single Corner Rounded 4">
            <a:extLst>
              <a:ext uri="{FF2B5EF4-FFF2-40B4-BE49-F238E27FC236}">
                <a16:creationId xmlns:a16="http://schemas.microsoft.com/office/drawing/2014/main" xmlns="" id="{ADAB989A-95A5-BFAA-56BF-BF6E6F925976}"/>
              </a:ext>
            </a:extLst>
          </p:cNvPr>
          <p:cNvSpPr/>
          <p:nvPr/>
        </p:nvSpPr>
        <p:spPr>
          <a:xfrm rot="10800000">
            <a:off x="240081" y="4834477"/>
            <a:ext cx="7114783" cy="1060053"/>
          </a:xfrm>
          <a:prstGeom prst="round1Rect">
            <a:avLst>
              <a:gd name="adj" fmla="val 15472"/>
            </a:avLst>
          </a:prstGeom>
          <a:solidFill>
            <a:srgbClr val="FDE2D1"/>
          </a:solidFill>
          <a:ln w="47625">
            <a:solidFill>
              <a:srgbClr val="F25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atin typeface="#9Slide03 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606" y="4799547"/>
            <a:ext cx="7427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589C21-26AB-16B7-29DB-832140F23BE7}"/>
              </a:ext>
            </a:extLst>
          </p:cNvPr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BA4DF050-9E2B-0AA2-C6C3-49EE50BACCF9}"/>
                </a:ext>
              </a:extLst>
            </p:cNvPr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>
                <a:extLst>
                  <a:ext uri="{FF2B5EF4-FFF2-40B4-BE49-F238E27FC236}">
                    <a16:creationId xmlns:a16="http://schemas.microsoft.com/office/drawing/2014/main" xmlns="" id="{3EDC3AA4-85BF-01D6-794B-B2EDE744F99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A055421-C5B4-0E0D-4A38-E5B48E5ECE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>
                  <a:extLst>
                    <a:ext uri="{FF2B5EF4-FFF2-40B4-BE49-F238E27FC236}">
                      <a16:creationId xmlns:a16="http://schemas.microsoft.com/office/drawing/2014/main" xmlns="" id="{0E34640B-6B31-1B61-008B-F5D356A719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50A32F3-4D91-FFF3-C3E7-13F42CA29088}"/>
                </a:ext>
              </a:extLst>
            </p:cNvPr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>
                <a:extLst>
                  <a:ext uri="{FF2B5EF4-FFF2-40B4-BE49-F238E27FC236}">
                    <a16:creationId xmlns:a16="http://schemas.microsoft.com/office/drawing/2014/main" xmlns="" id="{E13AAD8D-E04F-0645-F81B-75C566CFD1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7FB54B-923C-BCFE-43A8-F5E77189D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>
                  <a:extLst>
                    <a:ext uri="{FF2B5EF4-FFF2-40B4-BE49-F238E27FC236}">
                      <a16:creationId xmlns:a16="http://schemas.microsoft.com/office/drawing/2014/main" xmlns="" id="{2165135D-D3D7-B8DD-5045-C02CD602B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ED15CBB8-5F12-7402-6ACB-B7B0442B5A1D}"/>
                </a:ext>
              </a:extLst>
            </p:cNvPr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>
                <a:extLst>
                  <a:ext uri="{FF2B5EF4-FFF2-40B4-BE49-F238E27FC236}">
                    <a16:creationId xmlns:a16="http://schemas.microsoft.com/office/drawing/2014/main" xmlns="" id="{6A787B58-D0A9-0B13-BD21-C229C16A1F0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908E905E-7D85-E902-F6A0-B53FE3741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>
                  <a:extLst>
                    <a:ext uri="{FF2B5EF4-FFF2-40B4-BE49-F238E27FC236}">
                      <a16:creationId xmlns:a16="http://schemas.microsoft.com/office/drawing/2014/main" xmlns="" id="{787FD50B-CEF7-91DD-7FBE-A6F08804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5EE9628-0B27-B7D0-47FC-0292CEB43DF4}"/>
              </a:ext>
            </a:extLst>
          </p:cNvPr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53830F-4028-F99C-AAE7-6145F2BC1E23}"/>
                </a:ext>
              </a:extLst>
            </p:cNvPr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2D595A14-F486-C90E-C8E6-2A23BF1AB3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>
                  <a:extLst>
                    <a:ext uri="{FF2B5EF4-FFF2-40B4-BE49-F238E27FC236}">
                      <a16:creationId xmlns:a16="http://schemas.microsoft.com/office/drawing/2014/main" xmlns="" id="{443A1421-89A0-E7CB-A0D1-9A18E8DEE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C697753D-C700-04C6-24C6-1ABBD89F1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>
                  <a:extLst>
                    <a:ext uri="{FF2B5EF4-FFF2-40B4-BE49-F238E27FC236}">
                      <a16:creationId xmlns:a16="http://schemas.microsoft.com/office/drawing/2014/main" xmlns="" id="{1BA487D5-153B-97F5-ECC7-5070516C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776614" y="1415442"/>
            <a:ext cx="2222648" cy="1922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67" y="1263203"/>
            <a:ext cx="8600466" cy="20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093928" y="1673208"/>
            <a:ext cx="82622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SẢN PHẨM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4942</TotalTime>
  <Words>369</Words>
  <Application>Microsoft Office PowerPoint</Application>
  <PresentationFormat>Custom</PresentationFormat>
  <Paragraphs>41</Paragraphs>
  <Slides>19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SVN-SAF</vt:lpstr>
      <vt:lpstr>Roboto</vt:lpstr>
      <vt:lpstr>Lobster</vt:lpstr>
      <vt:lpstr>Times New Roman</vt:lpstr>
      <vt:lpstr>#9Slide03 Open Sans</vt:lpstr>
      <vt:lpstr>Cambria Math</vt:lpstr>
      <vt:lpstr>Open Sans</vt:lpstr>
      <vt:lpstr>Calibri Light</vt:lpstr>
      <vt:lpstr>Office Theme</vt:lpstr>
      <vt:lpstr>1_Default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Trịnh Văn Xuân</dc:creator>
  <cp:lastModifiedBy>PHONG VU</cp:lastModifiedBy>
  <cp:revision>99</cp:revision>
  <dcterms:created xsi:type="dcterms:W3CDTF">2023-08-24T03:36:01Z</dcterms:created>
  <dcterms:modified xsi:type="dcterms:W3CDTF">2024-01-09T01:46:05Z</dcterms:modified>
</cp:coreProperties>
</file>