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60" r:id="rId11"/>
    <p:sldId id="266" r:id="rId12"/>
    <p:sldId id="268"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696"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8FC4-A910-4D26-A2EA-8A293B24C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79B7AF-5708-477E-A1FC-B4D71E6BC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5A9DB-15F5-41E5-A11D-0AC22F282724}"/>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5" name="Footer Placeholder 4">
            <a:extLst>
              <a:ext uri="{FF2B5EF4-FFF2-40B4-BE49-F238E27FC236}">
                <a16:creationId xmlns:a16="http://schemas.microsoft.com/office/drawing/2014/main" id="{F11E831F-170F-4E59-9B29-3FE4BA9D9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37F56-89A7-49EC-ABF6-F96F515229A6}"/>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106823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B6E3-6D70-4ECD-A520-7B1E1FB0D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9AAA-9FF2-4848-A8CC-CEB50B75FF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84D67-8244-499F-88C2-78CAA563119D}"/>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5" name="Footer Placeholder 4">
            <a:extLst>
              <a:ext uri="{FF2B5EF4-FFF2-40B4-BE49-F238E27FC236}">
                <a16:creationId xmlns:a16="http://schemas.microsoft.com/office/drawing/2014/main" id="{A5EC203A-DDD9-488A-A94C-FF6A3A888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2CCD8-3DD9-4DA3-820F-9DD61272693F}"/>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157157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6A46F-2B39-4482-A732-93325BAA7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36EA2-BCBD-41DB-8177-928087630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B79EA-3320-4707-9B6D-BDFE12B217CD}"/>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5" name="Footer Placeholder 4">
            <a:extLst>
              <a:ext uri="{FF2B5EF4-FFF2-40B4-BE49-F238E27FC236}">
                <a16:creationId xmlns:a16="http://schemas.microsoft.com/office/drawing/2014/main" id="{FF6FBFC2-80F3-4853-AB50-C47798C89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1429C-A7BD-470E-847B-41A7303444A4}"/>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178661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49DE-A708-4624-A1A5-50082C1283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E7A1A-0DCF-457B-877B-B3B5BB053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D4E0E-9FC5-48DB-959D-7462116017C1}"/>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5" name="Footer Placeholder 4">
            <a:extLst>
              <a:ext uri="{FF2B5EF4-FFF2-40B4-BE49-F238E27FC236}">
                <a16:creationId xmlns:a16="http://schemas.microsoft.com/office/drawing/2014/main" id="{A1A177D3-2DDC-498F-BF66-F1E57FF17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2DB18-DD0B-4DB3-A602-32DADC9D42C3}"/>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36025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465D-B8A3-48ED-9866-CA55B913A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2E406-7E68-45FB-8960-507C2A2F5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1A4D3F-F1CA-4433-9CF2-1E92B6F76A0A}"/>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5" name="Footer Placeholder 4">
            <a:extLst>
              <a:ext uri="{FF2B5EF4-FFF2-40B4-BE49-F238E27FC236}">
                <a16:creationId xmlns:a16="http://schemas.microsoft.com/office/drawing/2014/main" id="{88EC3103-3155-4E89-A0BD-BEAB1E2C3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BCF92-F970-4D07-A86C-A189320256D9}"/>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189651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2D68-592C-4378-A30C-9C212DC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06DAA-F75D-4163-8839-62A4404532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10CBC1-B991-44FD-A8AC-3560DAF24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4A196-5E4C-4FEB-9B2B-91EE87D6CC29}"/>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6" name="Footer Placeholder 5">
            <a:extLst>
              <a:ext uri="{FF2B5EF4-FFF2-40B4-BE49-F238E27FC236}">
                <a16:creationId xmlns:a16="http://schemas.microsoft.com/office/drawing/2014/main" id="{4FA13F8A-1CE1-42D0-9B94-D40DF390F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ED8C3D-C368-458E-91FE-15CEE4CE0E49}"/>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140800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93B1-EB07-4DE1-83D0-A2E5BE937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63BE3-830E-4962-AB9E-84C096318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FFB84-E666-47BA-B969-6D322CEB5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2961D-C4A4-43DC-BA67-38C08B71F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300AF7-AF43-48D5-A4E2-D11650CCF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2CEC70-4786-4E18-BBC9-157FF7125C2C}"/>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8" name="Footer Placeholder 7">
            <a:extLst>
              <a:ext uri="{FF2B5EF4-FFF2-40B4-BE49-F238E27FC236}">
                <a16:creationId xmlns:a16="http://schemas.microsoft.com/office/drawing/2014/main" id="{E99F536E-6AB2-4B64-9D66-6ED79636F4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9E1E71-938B-463A-A274-7EC2F1C406CE}"/>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245947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8C5C-9A7E-4D5E-A062-6E6B908CD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299784-2765-4F68-B674-262AAE843A80}"/>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4" name="Footer Placeholder 3">
            <a:extLst>
              <a:ext uri="{FF2B5EF4-FFF2-40B4-BE49-F238E27FC236}">
                <a16:creationId xmlns:a16="http://schemas.microsoft.com/office/drawing/2014/main" id="{B54F8709-2DBD-424C-A60B-7C212730A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4CEF5-6D5F-4082-B3ED-25A65C35729F}"/>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217104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CE4F9-7DB2-4915-A9D1-923A2D858EB5}"/>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3" name="Footer Placeholder 2">
            <a:extLst>
              <a:ext uri="{FF2B5EF4-FFF2-40B4-BE49-F238E27FC236}">
                <a16:creationId xmlns:a16="http://schemas.microsoft.com/office/drawing/2014/main" id="{32B13A8A-9C9C-4AE5-98C5-A053EEEBB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13789D-B697-40CE-AB0C-5BEBDCA1B8BC}"/>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23787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1716-CB17-4C51-9C15-105D246FD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2A43FA-6F6E-4AF3-8F6E-B6873E48A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B91FE-E322-4523-B5E8-059EF913B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8B1DDD-A0F8-4124-A377-003F625DE410}"/>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6" name="Footer Placeholder 5">
            <a:extLst>
              <a:ext uri="{FF2B5EF4-FFF2-40B4-BE49-F238E27FC236}">
                <a16:creationId xmlns:a16="http://schemas.microsoft.com/office/drawing/2014/main" id="{583000E1-F6EC-44A0-BA39-FEA34022F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894AC-2612-4B18-914F-5D204C712E92}"/>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317559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4DE5-8AC3-4E20-8F36-E45A33E5B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4C2E55-4212-426D-BC84-10535B7B9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DD0B37-5682-400E-8DBA-CFDCCDC3C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B3015-9FAC-474A-9710-D7707F5D1E9B}"/>
              </a:ext>
            </a:extLst>
          </p:cNvPr>
          <p:cNvSpPr>
            <a:spLocks noGrp="1"/>
          </p:cNvSpPr>
          <p:nvPr>
            <p:ph type="dt" sz="half" idx="10"/>
          </p:nvPr>
        </p:nvSpPr>
        <p:spPr/>
        <p:txBody>
          <a:bodyPr/>
          <a:lstStyle/>
          <a:p>
            <a:fld id="{8BF5C2DA-069B-4259-9186-E05785CD4987}" type="datetimeFigureOut">
              <a:rPr lang="en-US" smtClean="0"/>
              <a:t>2/2/2023</a:t>
            </a:fld>
            <a:endParaRPr lang="en-US"/>
          </a:p>
        </p:txBody>
      </p:sp>
      <p:sp>
        <p:nvSpPr>
          <p:cNvPr id="6" name="Footer Placeholder 5">
            <a:extLst>
              <a:ext uri="{FF2B5EF4-FFF2-40B4-BE49-F238E27FC236}">
                <a16:creationId xmlns:a16="http://schemas.microsoft.com/office/drawing/2014/main" id="{1C1A8CD7-617A-4A95-9DCE-06DBF251F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1954A-B236-4B06-98F1-E2283CA19241}"/>
              </a:ext>
            </a:extLst>
          </p:cNvPr>
          <p:cNvSpPr>
            <a:spLocks noGrp="1"/>
          </p:cNvSpPr>
          <p:nvPr>
            <p:ph type="sldNum" sz="quarter" idx="12"/>
          </p:nvPr>
        </p:nvSpPr>
        <p:spPr/>
        <p:txBody>
          <a:bodyPr/>
          <a:lstStyle/>
          <a:p>
            <a:fld id="{3FE5E22D-2987-4870-88DC-1D39AF8FF342}" type="slidenum">
              <a:rPr lang="en-US" smtClean="0"/>
              <a:t>‹#›</a:t>
            </a:fld>
            <a:endParaRPr lang="en-US"/>
          </a:p>
        </p:txBody>
      </p:sp>
    </p:spTree>
    <p:extLst>
      <p:ext uri="{BB962C8B-B14F-4D97-AF65-F5344CB8AC3E}">
        <p14:creationId xmlns:p14="http://schemas.microsoft.com/office/powerpoint/2010/main" val="381799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09675-1C50-4C42-A8DE-47831E11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24E76-61DC-4AF3-B60C-FB1E01CFA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F5B7D-7535-4472-ADDD-8ED51D961A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5C2DA-069B-4259-9186-E05785CD4987}" type="datetimeFigureOut">
              <a:rPr lang="en-US" smtClean="0"/>
              <a:t>2/2/2023</a:t>
            </a:fld>
            <a:endParaRPr lang="en-US"/>
          </a:p>
        </p:txBody>
      </p:sp>
      <p:sp>
        <p:nvSpPr>
          <p:cNvPr id="5" name="Footer Placeholder 4">
            <a:extLst>
              <a:ext uri="{FF2B5EF4-FFF2-40B4-BE49-F238E27FC236}">
                <a16:creationId xmlns:a16="http://schemas.microsoft.com/office/drawing/2014/main" id="{D126EC5C-27A4-4052-92F1-352DA2C51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A64E4-64E3-4C4F-8B5C-EF7425703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5E22D-2987-4870-88DC-1D39AF8FF342}" type="slidenum">
              <a:rPr lang="en-US" smtClean="0"/>
              <a:t>‹#›</a:t>
            </a:fld>
            <a:endParaRPr lang="en-US"/>
          </a:p>
        </p:txBody>
      </p:sp>
    </p:spTree>
    <p:extLst>
      <p:ext uri="{BB962C8B-B14F-4D97-AF65-F5344CB8AC3E}">
        <p14:creationId xmlns:p14="http://schemas.microsoft.com/office/powerpoint/2010/main" val="4252891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03FCF5-E882-435B-A0BB-A51B129FD41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40000"/>
                    </a14:imgEffect>
                  </a14:imgLayer>
                </a14:imgProps>
              </a:ext>
            </a:extLst>
          </a:blip>
          <a:stretch>
            <a:fillRect/>
          </a:stretch>
        </p:blipFill>
        <p:spPr>
          <a:xfrm>
            <a:off x="455839" y="100693"/>
            <a:ext cx="11473295" cy="2381250"/>
          </a:xfrm>
          <a:prstGeom prst="rect">
            <a:avLst/>
          </a:prstGeom>
        </p:spPr>
      </p:pic>
      <p:pic>
        <p:nvPicPr>
          <p:cNvPr id="7" name="Picture 6">
            <a:extLst>
              <a:ext uri="{FF2B5EF4-FFF2-40B4-BE49-F238E27FC236}">
                <a16:creationId xmlns:a16="http://schemas.microsoft.com/office/drawing/2014/main" id="{BF8861DB-07DB-4F72-BE80-DCA5CF6EBB5C}"/>
              </a:ext>
            </a:extLst>
          </p:cNvPr>
          <p:cNvPicPr>
            <a:picLocks noChangeAspect="1"/>
          </p:cNvPicPr>
          <p:nvPr/>
        </p:nvPicPr>
        <p:blipFill>
          <a:blip r:embed="rId4"/>
          <a:stretch>
            <a:fillRect/>
          </a:stretch>
        </p:blipFill>
        <p:spPr>
          <a:xfrm>
            <a:off x="809625" y="2805794"/>
            <a:ext cx="10572750" cy="2400300"/>
          </a:xfrm>
          <a:prstGeom prst="rect">
            <a:avLst/>
          </a:prstGeom>
        </p:spPr>
      </p:pic>
    </p:spTree>
    <p:extLst>
      <p:ext uri="{BB962C8B-B14F-4D97-AF65-F5344CB8AC3E}">
        <p14:creationId xmlns:p14="http://schemas.microsoft.com/office/powerpoint/2010/main" val="3591723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D100-1D0F-4F47-AE12-B9355896735B}"/>
              </a:ext>
            </a:extLst>
          </p:cNvPr>
          <p:cNvSpPr>
            <a:spLocks noGrp="1"/>
          </p:cNvSpPr>
          <p:nvPr>
            <p:ph type="title"/>
          </p:nvPr>
        </p:nvSpPr>
        <p:spPr/>
        <p:txBody>
          <a:bodyPr>
            <a:normAutofit/>
          </a:bodyPr>
          <a:lstStyle/>
          <a:p>
            <a:r>
              <a:rPr lang="en-US" sz="4000" b="1" dirty="0">
                <a:solidFill>
                  <a:schemeClr val="bg1"/>
                </a:solidFill>
                <a:highlight>
                  <a:srgbClr val="008000"/>
                </a:highlight>
                <a:latin typeface="Times New Roman" panose="02020603050405020304" pitchFamily="18" charset="0"/>
                <a:cs typeface="Times New Roman" panose="02020603050405020304" pitchFamily="18" charset="0"/>
              </a:rPr>
              <a:t>6.</a:t>
            </a:r>
            <a:r>
              <a:rPr lang="en-US" sz="4000" b="1" dirty="0">
                <a:solidFill>
                  <a:schemeClr val="accent6"/>
                </a:solidFill>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Quan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38A724D-CB31-4CF1-9AC2-2FCC15B40C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624387" y="1027179"/>
            <a:ext cx="5557838" cy="2872753"/>
          </a:xfrm>
          <a:prstGeom prst="rect">
            <a:avLst/>
          </a:prstGeom>
        </p:spPr>
      </p:pic>
      <p:pic>
        <p:nvPicPr>
          <p:cNvPr id="7" name="Picture 6">
            <a:extLst>
              <a:ext uri="{FF2B5EF4-FFF2-40B4-BE49-F238E27FC236}">
                <a16:creationId xmlns:a16="http://schemas.microsoft.com/office/drawing/2014/main" id="{37BD954E-4C54-45AE-97AB-BE23E2CB13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539977" y="3756647"/>
            <a:ext cx="5585098" cy="2872753"/>
          </a:xfrm>
          <a:prstGeom prst="rect">
            <a:avLst/>
          </a:prstGeom>
        </p:spPr>
      </p:pic>
      <p:graphicFrame>
        <p:nvGraphicFramePr>
          <p:cNvPr id="8" name="Table 8">
            <a:extLst>
              <a:ext uri="{FF2B5EF4-FFF2-40B4-BE49-F238E27FC236}">
                <a16:creationId xmlns:a16="http://schemas.microsoft.com/office/drawing/2014/main" id="{800BEBB5-E453-4F8A-911F-61B15E08F084}"/>
              </a:ext>
            </a:extLst>
          </p:cNvPr>
          <p:cNvGraphicFramePr>
            <a:graphicFrameLocks noGrp="1"/>
          </p:cNvGraphicFramePr>
          <p:nvPr>
            <p:extLst>
              <p:ext uri="{D42A27DB-BD31-4B8C-83A1-F6EECF244321}">
                <p14:modId xmlns:p14="http://schemas.microsoft.com/office/powerpoint/2010/main" val="958857562"/>
              </p:ext>
            </p:extLst>
          </p:nvPr>
        </p:nvGraphicFramePr>
        <p:xfrm>
          <a:off x="927101" y="1759788"/>
          <a:ext cx="2525712" cy="4480560"/>
        </p:xfrm>
        <a:graphic>
          <a:graphicData uri="http://schemas.openxmlformats.org/drawingml/2006/table">
            <a:tbl>
              <a:tblPr firstRow="1" bandRow="1">
                <a:tableStyleId>{E8B1032C-EA38-4F05-BA0D-38AFFFC7BED3}</a:tableStyleId>
              </a:tblPr>
              <a:tblGrid>
                <a:gridCol w="2525712">
                  <a:extLst>
                    <a:ext uri="{9D8B030D-6E8A-4147-A177-3AD203B41FA5}">
                      <a16:colId xmlns:a16="http://schemas.microsoft.com/office/drawing/2014/main" val="3861111538"/>
                    </a:ext>
                  </a:extLst>
                </a:gridCol>
              </a:tblGrid>
              <a:tr h="4469561">
                <a:tc>
                  <a:txBody>
                    <a:bodyPr/>
                    <a:lstStyle/>
                    <a:p>
                      <a:pPr algn="ctr">
                        <a:lnSpc>
                          <a:spcPct val="150000"/>
                        </a:lnSpc>
                      </a:pPr>
                      <a:r>
                        <a:rPr lang="en-US" sz="4800" b="0" dirty="0" err="1">
                          <a:latin typeface="Times New Roman" panose="02020603050405020304" pitchFamily="18" charset="0"/>
                          <a:cs typeface="Times New Roman" panose="02020603050405020304" pitchFamily="18" charset="0"/>
                        </a:rPr>
                        <a:t>chơi</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đùa</a:t>
                      </a:r>
                      <a:endParaRPr lang="en-US" sz="4800" b="0" dirty="0">
                        <a:latin typeface="Times New Roman" panose="02020603050405020304" pitchFamily="18" charset="0"/>
                        <a:cs typeface="Times New Roman" panose="02020603050405020304" pitchFamily="18" charset="0"/>
                      </a:endParaRPr>
                    </a:p>
                    <a:p>
                      <a:pPr algn="ctr">
                        <a:lnSpc>
                          <a:spcPct val="150000"/>
                        </a:lnSpc>
                      </a:pPr>
                      <a:r>
                        <a:rPr lang="en-US" sz="4800" b="0" dirty="0" err="1">
                          <a:latin typeface="Times New Roman" panose="02020603050405020304" pitchFamily="18" charset="0"/>
                          <a:cs typeface="Times New Roman" panose="02020603050405020304" pitchFamily="18" charset="0"/>
                        </a:rPr>
                        <a:t>gấu</a:t>
                      </a:r>
                      <a:endParaRPr lang="en-US" sz="4800" b="0" dirty="0">
                        <a:latin typeface="Times New Roman" panose="02020603050405020304" pitchFamily="18" charset="0"/>
                        <a:cs typeface="Times New Roman" panose="02020603050405020304" pitchFamily="18" charset="0"/>
                      </a:endParaRPr>
                    </a:p>
                    <a:p>
                      <a:pPr algn="ctr">
                        <a:lnSpc>
                          <a:spcPct val="150000"/>
                        </a:lnSpc>
                      </a:pPr>
                      <a:r>
                        <a:rPr lang="en-US" sz="4800" b="0" dirty="0" err="1">
                          <a:latin typeface="Times New Roman" panose="02020603050405020304" pitchFamily="18" charset="0"/>
                          <a:cs typeface="Times New Roman" panose="02020603050405020304" pitchFamily="18" charset="0"/>
                        </a:rPr>
                        <a:t>hát</a:t>
                      </a:r>
                      <a:r>
                        <a:rPr lang="en-US" sz="4800" b="0" dirty="0">
                          <a:latin typeface="Times New Roman" panose="02020603050405020304" pitchFamily="18" charset="0"/>
                          <a:cs typeface="Times New Roman" panose="02020603050405020304" pitchFamily="18" charset="0"/>
                        </a:rPr>
                        <a:t> </a:t>
                      </a:r>
                    </a:p>
                    <a:p>
                      <a:pPr algn="ctr">
                        <a:lnSpc>
                          <a:spcPct val="150000"/>
                        </a:lnSpc>
                      </a:pPr>
                      <a:r>
                        <a:rPr lang="en-US" sz="4800" b="0" dirty="0" err="1">
                          <a:latin typeface="Times New Roman" panose="02020603050405020304" pitchFamily="18" charset="0"/>
                          <a:cs typeface="Times New Roman" panose="02020603050405020304" pitchFamily="18" charset="0"/>
                        </a:rPr>
                        <a:t>sinh</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nhật</a:t>
                      </a:r>
                      <a:endParaRPr lang="en-US" sz="4800" b="0" dirty="0">
                        <a:latin typeface="Times New Roman" panose="02020603050405020304" pitchFamily="18" charset="0"/>
                        <a:cs typeface="Times New Roman" panose="02020603050405020304" pitchFamily="18"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92202743"/>
                  </a:ext>
                </a:extLst>
              </a:tr>
            </a:tbl>
          </a:graphicData>
        </a:graphic>
      </p:graphicFrame>
    </p:spTree>
    <p:extLst>
      <p:ext uri="{BB962C8B-B14F-4D97-AF65-F5344CB8AC3E}">
        <p14:creationId xmlns:p14="http://schemas.microsoft.com/office/powerpoint/2010/main" val="3467538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0F06A6-E03A-4B35-B07E-DB38A36E6C7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238012" y="1690688"/>
            <a:ext cx="7953988" cy="5003594"/>
          </a:xfrm>
          <a:prstGeom prst="rect">
            <a:avLst/>
          </a:prstGeom>
        </p:spPr>
      </p:pic>
      <p:sp>
        <p:nvSpPr>
          <p:cNvPr id="2" name="Title 1">
            <a:extLst>
              <a:ext uri="{FF2B5EF4-FFF2-40B4-BE49-F238E27FC236}">
                <a16:creationId xmlns:a16="http://schemas.microsoft.com/office/drawing/2014/main" id="{D078BFE1-694B-48AA-854C-DAF37DD65239}"/>
              </a:ext>
            </a:extLst>
          </p:cNvPr>
          <p:cNvSpPr>
            <a:spLocks noGrp="1"/>
          </p:cNvSpPr>
          <p:nvPr>
            <p:ph type="title"/>
          </p:nvPr>
        </p:nvSpPr>
        <p:spPr>
          <a:xfrm>
            <a:off x="130629" y="163718"/>
            <a:ext cx="4659085" cy="1325563"/>
          </a:xfrm>
        </p:spPr>
        <p:txBody>
          <a:body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7.</a:t>
            </a:r>
            <a:r>
              <a:rPr lang="en-US" b="1" dirty="0">
                <a:solidFill>
                  <a:schemeClr val="bg1"/>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Nghe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E69BA147-82CB-4F93-A596-E43E333A578B}"/>
              </a:ext>
            </a:extLst>
          </p:cNvPr>
          <p:cNvSpPr>
            <a:spLocks noGrp="1"/>
          </p:cNvSpPr>
          <p:nvPr>
            <p:ph idx="1"/>
          </p:nvPr>
        </p:nvSpPr>
        <p:spPr>
          <a:xfrm>
            <a:off x="468085" y="1253331"/>
            <a:ext cx="10254344" cy="4351338"/>
          </a:xfrm>
        </p:spPr>
        <p:txBody>
          <a:bodyPr>
            <a:normAutofit/>
          </a:bodyPr>
          <a:lstStyle/>
          <a:p>
            <a:pPr marL="0" indent="0">
              <a:buNone/>
            </a:pP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mừng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sinh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voi</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Nó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huơ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vòi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86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0F06A6-E03A-4B35-B07E-DB38A36E6C7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238012" y="1690688"/>
            <a:ext cx="7953988" cy="5003594"/>
          </a:xfrm>
          <a:prstGeom prst="rect">
            <a:avLst/>
          </a:prstGeom>
        </p:spPr>
      </p:pic>
      <p:sp>
        <p:nvSpPr>
          <p:cNvPr id="2" name="Title 1">
            <a:extLst>
              <a:ext uri="{FF2B5EF4-FFF2-40B4-BE49-F238E27FC236}">
                <a16:creationId xmlns:a16="http://schemas.microsoft.com/office/drawing/2014/main" id="{D078BFE1-694B-48AA-854C-DAF37DD65239}"/>
              </a:ext>
            </a:extLst>
          </p:cNvPr>
          <p:cNvSpPr>
            <a:spLocks noGrp="1"/>
          </p:cNvSpPr>
          <p:nvPr>
            <p:ph type="title"/>
          </p:nvPr>
        </p:nvSpPr>
        <p:spPr>
          <a:xfrm>
            <a:off x="130629" y="163718"/>
            <a:ext cx="11375571" cy="2252911"/>
          </a:xfrm>
        </p:spPr>
        <p:txBody>
          <a:body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8.</a:t>
            </a:r>
            <a:r>
              <a:rPr lang="en-US" b="1" dirty="0">
                <a:solidFill>
                  <a:schemeClr val="bg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Sinh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voi</a:t>
            </a:r>
            <a:r>
              <a:rPr lang="en-US" b="1" i="1"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oăc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oac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ua</a:t>
            </a:r>
            <a:r>
              <a:rPr lang="en-US" b="1"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91555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001FF-0FBF-4B5A-AF6C-BB6A9592802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952500" y="1132115"/>
            <a:ext cx="10205357" cy="5496404"/>
          </a:xfrm>
          <a:prstGeom prst="rect">
            <a:avLst/>
          </a:prstGeom>
        </p:spPr>
      </p:pic>
      <p:sp>
        <p:nvSpPr>
          <p:cNvPr id="6" name="Title 1">
            <a:extLst>
              <a:ext uri="{FF2B5EF4-FFF2-40B4-BE49-F238E27FC236}">
                <a16:creationId xmlns:a16="http://schemas.microsoft.com/office/drawing/2014/main" id="{A22EC740-FE70-4A41-AC1B-E7569B63C053}"/>
              </a:ext>
            </a:extLst>
          </p:cNvPr>
          <p:cNvSpPr txBox="1">
            <a:spLocks/>
          </p:cNvSpPr>
          <p:nvPr/>
        </p:nvSpPr>
        <p:spPr>
          <a:xfrm>
            <a:off x="87087" y="1"/>
            <a:ext cx="9786256"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9.</a:t>
            </a:r>
            <a:r>
              <a:rPr lang="en-US" b="1" dirty="0">
                <a:solidFill>
                  <a:schemeClr val="bg1"/>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mừng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endParaRPr lang="en-US" b="1" dirty="0"/>
          </a:p>
        </p:txBody>
      </p:sp>
    </p:spTree>
    <p:extLst>
      <p:ext uri="{BB962C8B-B14F-4D97-AF65-F5344CB8AC3E}">
        <p14:creationId xmlns:p14="http://schemas.microsoft.com/office/powerpoint/2010/main" val="2153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5716-87D3-4AB0-A52F-88F00F1836E1}"/>
              </a:ext>
            </a:extLst>
          </p:cNvPr>
          <p:cNvSpPr>
            <a:spLocks noGrp="1"/>
          </p:cNvSpPr>
          <p:nvPr>
            <p:ph type="title"/>
          </p:nvPr>
        </p:nvSpPr>
        <p:spPr>
          <a:xfrm>
            <a:off x="1190624" y="1708150"/>
            <a:ext cx="9591675" cy="3721100"/>
          </a:xfrm>
        </p:spPr>
        <p:txBody>
          <a:bodyPr>
            <a:normAutofit/>
            <a:scene3d>
              <a:camera prst="perspectiveAbove"/>
              <a:lightRig rig="threePt" dir="t"/>
            </a:scene3d>
          </a:bodyPr>
          <a:lstStyle/>
          <a:p>
            <a:pPr algn="ct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Cảm</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ơn</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quý</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thầy</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cô</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và</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các</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em</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học</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sinh</a:t>
            </a: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231802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847"/>
            <a:ext cx="10515600" cy="7086600"/>
          </a:xfrm>
        </p:spPr>
        <p:txBody>
          <a:bodyPr>
            <a:normAutofit/>
          </a:bodyPr>
          <a:lstStyle/>
          <a:p>
            <a:r>
              <a:rPr lang="en-US" dirty="0"/>
              <a:t>a. </a:t>
            </a:r>
            <a:r>
              <a:rPr lang="en-US" dirty="0" err="1"/>
              <a:t>Thỏ</a:t>
            </a:r>
            <a:r>
              <a:rPr lang="en-US" dirty="0"/>
              <a:t> </a:t>
            </a:r>
            <a:r>
              <a:rPr lang="en-US" dirty="0" err="1"/>
              <a:t>Trắng</a:t>
            </a:r>
            <a:r>
              <a:rPr lang="en-US" dirty="0"/>
              <a:t> </a:t>
            </a:r>
            <a:r>
              <a:rPr lang="en-US" dirty="0" err="1"/>
              <a:t>mang</a:t>
            </a:r>
            <a:r>
              <a:rPr lang="en-US" dirty="0"/>
              <a:t> </a:t>
            </a:r>
            <a:r>
              <a:rPr lang="en-US" b="1" dirty="0" err="1">
                <a:solidFill>
                  <a:srgbClr val="FF0000"/>
                </a:solidFill>
              </a:rPr>
              <a:t>cà</a:t>
            </a:r>
            <a:r>
              <a:rPr lang="en-US" b="1" dirty="0">
                <a:solidFill>
                  <a:srgbClr val="FF0000"/>
                </a:solidFill>
              </a:rPr>
              <a:t> </a:t>
            </a:r>
            <a:r>
              <a:rPr lang="en-US" b="1" dirty="0" err="1">
                <a:solidFill>
                  <a:srgbClr val="FF0000"/>
                </a:solidFill>
              </a:rPr>
              <a:t>rốt</a:t>
            </a:r>
            <a:r>
              <a:rPr lang="en-US" b="1" dirty="0">
                <a:solidFill>
                  <a:srgbClr val="FF0000"/>
                </a:solidFill>
              </a:rPr>
              <a:t>.</a:t>
            </a:r>
            <a:br>
              <a:rPr lang="en-US" b="1" dirty="0">
                <a:solidFill>
                  <a:srgbClr val="FF0000"/>
                </a:solidFill>
              </a:rPr>
            </a:br>
            <a:r>
              <a:rPr lang="en-US" dirty="0"/>
              <a:t>b. </a:t>
            </a:r>
            <a:r>
              <a:rPr lang="en-US" dirty="0" err="1"/>
              <a:t>Gấu</a:t>
            </a:r>
            <a:r>
              <a:rPr lang="en-US" dirty="0"/>
              <a:t> </a:t>
            </a:r>
            <a:r>
              <a:rPr lang="en-US" dirty="0" err="1"/>
              <a:t>đen</a:t>
            </a:r>
            <a:r>
              <a:rPr lang="en-US" dirty="0"/>
              <a:t> </a:t>
            </a:r>
            <a:r>
              <a:rPr lang="en-US" dirty="0" err="1"/>
              <a:t>ngoạm</a:t>
            </a:r>
            <a:r>
              <a:rPr lang="en-US" dirty="0"/>
              <a:t> </a:t>
            </a:r>
            <a:r>
              <a:rPr lang="en-US" b="1" dirty="0" err="1">
                <a:solidFill>
                  <a:srgbClr val="FF0000"/>
                </a:solidFill>
              </a:rPr>
              <a:t>nguyên</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nải</a:t>
            </a:r>
            <a:r>
              <a:rPr lang="en-US" b="1" dirty="0">
                <a:solidFill>
                  <a:srgbClr val="FF0000"/>
                </a:solidFill>
              </a:rPr>
              <a:t> </a:t>
            </a:r>
            <a:r>
              <a:rPr lang="en-US" b="1" dirty="0" err="1">
                <a:solidFill>
                  <a:srgbClr val="FF0000"/>
                </a:solidFill>
              </a:rPr>
              <a:t>chuối</a:t>
            </a:r>
            <a:r>
              <a:rPr lang="en-US" b="1" dirty="0">
                <a:solidFill>
                  <a:srgbClr val="FF0000"/>
                </a:solidFill>
              </a:rPr>
              <a:t>.</a:t>
            </a:r>
            <a:br>
              <a:rPr lang="en-US" b="1" dirty="0">
                <a:solidFill>
                  <a:srgbClr val="FF0000"/>
                </a:solidFill>
              </a:rPr>
            </a:br>
            <a:r>
              <a:rPr lang="en-US" dirty="0"/>
              <a:t>c. </a:t>
            </a:r>
            <a:r>
              <a:rPr lang="en-US" dirty="0" err="1"/>
              <a:t>Vẹt</a:t>
            </a:r>
            <a:r>
              <a:rPr lang="en-US" dirty="0"/>
              <a:t> </a:t>
            </a:r>
            <a:r>
              <a:rPr lang="en-US" dirty="0" err="1"/>
              <a:t>mỏ</a:t>
            </a:r>
            <a:r>
              <a:rPr lang="en-US" dirty="0"/>
              <a:t> </a:t>
            </a:r>
            <a:r>
              <a:rPr lang="en-US" dirty="0" err="1"/>
              <a:t>khoằm</a:t>
            </a:r>
            <a:r>
              <a:rPr lang="en-US" dirty="0"/>
              <a:t> </a:t>
            </a:r>
            <a:r>
              <a:rPr lang="en-US" dirty="0" err="1"/>
              <a:t>nói</a:t>
            </a:r>
            <a:r>
              <a:rPr lang="en-US" dirty="0"/>
              <a:t> </a:t>
            </a:r>
            <a:r>
              <a:rPr lang="en-US" b="1" dirty="0" err="1">
                <a:solidFill>
                  <a:srgbClr val="FF0000"/>
                </a:solidFill>
              </a:rPr>
              <a:t>những</a:t>
            </a:r>
            <a:r>
              <a:rPr lang="en-US" b="1" dirty="0">
                <a:solidFill>
                  <a:srgbClr val="FF0000"/>
                </a:solidFill>
              </a:rPr>
              <a:t> </a:t>
            </a:r>
            <a:r>
              <a:rPr lang="en-US" b="1" dirty="0" err="1">
                <a:solidFill>
                  <a:srgbClr val="FF0000"/>
                </a:solidFill>
              </a:rPr>
              <a:t>lời</a:t>
            </a:r>
            <a:r>
              <a:rPr lang="en-US" b="1" dirty="0">
                <a:solidFill>
                  <a:srgbClr val="FF0000"/>
                </a:solidFill>
              </a:rPr>
              <a:t> </a:t>
            </a:r>
            <a:r>
              <a:rPr lang="en-US" b="1" dirty="0" err="1">
                <a:solidFill>
                  <a:srgbClr val="FF0000"/>
                </a:solidFill>
              </a:rPr>
              <a:t>chúc</a:t>
            </a:r>
            <a:r>
              <a:rPr lang="en-US" b="1" dirty="0">
                <a:solidFill>
                  <a:srgbClr val="FF0000"/>
                </a:solidFill>
              </a:rPr>
              <a:t> </a:t>
            </a:r>
            <a:r>
              <a:rPr lang="en-US" b="1" dirty="0" err="1">
                <a:solidFill>
                  <a:srgbClr val="FF0000"/>
                </a:solidFill>
              </a:rPr>
              <a:t>tốt</a:t>
            </a:r>
            <a:r>
              <a:rPr lang="en-US" b="1" dirty="0">
                <a:solidFill>
                  <a:srgbClr val="FF0000"/>
                </a:solidFill>
              </a:rPr>
              <a:t> </a:t>
            </a:r>
            <a:r>
              <a:rPr lang="en-US" b="1" dirty="0" err="1">
                <a:solidFill>
                  <a:srgbClr val="FF0000"/>
                </a:solidFill>
              </a:rPr>
              <a:t>đẹp</a:t>
            </a:r>
            <a:r>
              <a:rPr lang="en-US" dirty="0"/>
              <a:t>.</a:t>
            </a:r>
          </a:p>
        </p:txBody>
      </p:sp>
    </p:spTree>
    <p:extLst>
      <p:ext uri="{BB962C8B-B14F-4D97-AF65-F5344CB8AC3E}">
        <p14:creationId xmlns:p14="http://schemas.microsoft.com/office/powerpoint/2010/main" val="3273957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20DFB-80DD-4F31-9561-212D60E386F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tretch>
            <a:fillRect/>
          </a:stretch>
        </p:blipFill>
        <p:spPr>
          <a:xfrm>
            <a:off x="3003100" y="651903"/>
            <a:ext cx="8568418" cy="6206097"/>
          </a:xfrm>
          <a:prstGeom prst="rect">
            <a:avLst/>
          </a:prstGeom>
        </p:spPr>
      </p:pic>
      <p:sp>
        <p:nvSpPr>
          <p:cNvPr id="2" name="Title 1">
            <a:extLst>
              <a:ext uri="{FF2B5EF4-FFF2-40B4-BE49-F238E27FC236}">
                <a16:creationId xmlns:a16="http://schemas.microsoft.com/office/drawing/2014/main" id="{E269CCC5-29DF-4D04-9E82-57B7437ED1AE}"/>
              </a:ext>
            </a:extLst>
          </p:cNvPr>
          <p:cNvSpPr>
            <a:spLocks noGrp="1"/>
          </p:cNvSpPr>
          <p:nvPr>
            <p:ph type="title"/>
          </p:nvPr>
        </p:nvSpPr>
        <p:spPr>
          <a:xfrm>
            <a:off x="97971" y="157128"/>
            <a:ext cx="10344151" cy="1325563"/>
          </a:xfrm>
        </p:spPr>
        <p:txBody>
          <a:body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1.</a:t>
            </a:r>
            <a:r>
              <a:rPr lang="en-US" b="1" dirty="0">
                <a:solidFill>
                  <a:schemeClr val="bg1"/>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Quan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từng</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vật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46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42D74-6683-47AC-A3EA-064173778214}"/>
              </a:ext>
            </a:extLst>
          </p:cNvPr>
          <p:cNvPicPr>
            <a:picLocks noChangeAspect="1"/>
          </p:cNvPicPr>
          <p:nvPr/>
        </p:nvPicPr>
        <p:blipFill>
          <a:blip r:embed="rId2"/>
          <a:stretch>
            <a:fillRect/>
          </a:stretch>
        </p:blipFill>
        <p:spPr>
          <a:xfrm>
            <a:off x="3316216" y="750886"/>
            <a:ext cx="5188090" cy="2052638"/>
          </a:xfrm>
          <a:prstGeom prst="rect">
            <a:avLst/>
          </a:prstGeom>
        </p:spPr>
      </p:pic>
      <p:pic>
        <p:nvPicPr>
          <p:cNvPr id="5" name="Picture 4">
            <a:extLst>
              <a:ext uri="{FF2B5EF4-FFF2-40B4-BE49-F238E27FC236}">
                <a16:creationId xmlns:a16="http://schemas.microsoft.com/office/drawing/2014/main" id="{984C0899-E2C8-4934-B2A7-8E1D04BEBAA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87987" y="1100136"/>
            <a:ext cx="9882648" cy="3910013"/>
          </a:xfrm>
          <a:prstGeom prst="rect">
            <a:avLst/>
          </a:prstGeom>
        </p:spPr>
      </p:pic>
      <p:sp>
        <p:nvSpPr>
          <p:cNvPr id="2" name="Title 1">
            <a:extLst>
              <a:ext uri="{FF2B5EF4-FFF2-40B4-BE49-F238E27FC236}">
                <a16:creationId xmlns:a16="http://schemas.microsoft.com/office/drawing/2014/main" id="{A57D8C76-932C-4AD3-BCF5-BDF96AD3BFBA}"/>
              </a:ext>
            </a:extLst>
          </p:cNvPr>
          <p:cNvSpPr>
            <a:spLocks noGrp="1"/>
          </p:cNvSpPr>
          <p:nvPr>
            <p:ph type="title"/>
          </p:nvPr>
        </p:nvSpPr>
        <p:spPr>
          <a:xfrm>
            <a:off x="3376612" y="115887"/>
            <a:ext cx="5343525" cy="915195"/>
          </a:xfrm>
        </p:spPr>
        <p:txBody>
          <a:bodyPr/>
          <a:lstStyle/>
          <a:p>
            <a:pPr algn="ct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con</a:t>
            </a:r>
          </a:p>
        </p:txBody>
      </p:sp>
      <p:sp>
        <p:nvSpPr>
          <p:cNvPr id="3" name="Content Placeholder 2">
            <a:extLst>
              <a:ext uri="{FF2B5EF4-FFF2-40B4-BE49-F238E27FC236}">
                <a16:creationId xmlns:a16="http://schemas.microsoft.com/office/drawing/2014/main" id="{309FF465-3DF7-4941-AF50-3D43DDB77D07}"/>
              </a:ext>
            </a:extLst>
          </p:cNvPr>
          <p:cNvSpPr>
            <a:spLocks noGrp="1"/>
          </p:cNvSpPr>
          <p:nvPr>
            <p:ph idx="1"/>
          </p:nvPr>
        </p:nvSpPr>
        <p:spPr>
          <a:xfrm>
            <a:off x="295274" y="2685596"/>
            <a:ext cx="11268075" cy="4194176"/>
          </a:xfrm>
        </p:spPr>
        <p:txBody>
          <a:bodyPr>
            <a:normAutofit fontScale="92500"/>
          </a:bodyPr>
          <a:lstStyle/>
          <a:p>
            <a:pPr marL="0" indent="0" algn="just">
              <a:buNone/>
            </a:pP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nay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ốm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bỗng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Vẹt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a:t>
            </a:r>
          </a:p>
          <a:p>
            <a:pPr marL="0" indent="0" algn="r">
              <a:buNone/>
            </a:pP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Lâm</a:t>
            </a:r>
            <a:r>
              <a:rPr lang="en-US" sz="3600" dirty="0">
                <a:latin typeface="Times New Roman" panose="02020603050405020304" pitchFamily="18" charset="0"/>
                <a:cs typeface="Times New Roman" panose="02020603050405020304" pitchFamily="18" charset="0"/>
              </a:rPr>
              <a:t> Anh)</a:t>
            </a:r>
          </a:p>
        </p:txBody>
      </p:sp>
      <p:sp>
        <p:nvSpPr>
          <p:cNvPr id="7" name="Content Placeholder 2">
            <a:extLst>
              <a:ext uri="{FF2B5EF4-FFF2-40B4-BE49-F238E27FC236}">
                <a16:creationId xmlns:a16="http://schemas.microsoft.com/office/drawing/2014/main" id="{3E679145-ADD5-4686-ACD0-A96081B313BB}"/>
              </a:ext>
            </a:extLst>
          </p:cNvPr>
          <p:cNvSpPr txBox="1">
            <a:spLocks/>
          </p:cNvSpPr>
          <p:nvPr/>
        </p:nvSpPr>
        <p:spPr>
          <a:xfrm>
            <a:off x="295274" y="2685596"/>
            <a:ext cx="11268075" cy="419417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nay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ốm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bỗng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t>
            </a:r>
            <a:r>
              <a:rPr lang="en-US" sz="3600" dirty="0" err="1">
                <a:solidFill>
                  <a:srgbClr val="C00000"/>
                </a:solidFill>
                <a:latin typeface="Times New Roman" panose="02020603050405020304" pitchFamily="18" charset="0"/>
                <a:cs typeface="Times New Roman" panose="02020603050405020304" pitchFamily="18" charset="0"/>
              </a:rPr>
              <a:t>oạm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t>
            </a:r>
            <a:r>
              <a:rPr lang="en-US" sz="3600" dirty="0" err="1">
                <a:solidFill>
                  <a:srgbClr val="C00000"/>
                </a:solidFill>
                <a:latin typeface="Times New Roman" panose="02020603050405020304" pitchFamily="18" charset="0"/>
                <a:cs typeface="Times New Roman" panose="02020603050405020304" pitchFamily="18" charset="0"/>
              </a:rPr>
              <a:t>oắc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Vẹt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a:t>
            </a:r>
            <a:r>
              <a:rPr lang="en-US" sz="3600" dirty="0" err="1">
                <a:solidFill>
                  <a:srgbClr val="C00000"/>
                </a:solidFill>
                <a:latin typeface="Times New Roman" panose="02020603050405020304" pitchFamily="18" charset="0"/>
                <a:cs typeface="Times New Roman" panose="02020603050405020304" pitchFamily="18" charset="0"/>
              </a:rPr>
              <a:t>oằm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t>
            </a:r>
            <a:r>
              <a:rPr lang="en-US" sz="3600" dirty="0" err="1">
                <a:solidFill>
                  <a:srgbClr val="C00000"/>
                </a:solidFill>
                <a:latin typeface="Times New Roman" panose="02020603050405020304" pitchFamily="18" charset="0"/>
                <a:cs typeface="Times New Roman" panose="02020603050405020304" pitchFamily="18" charset="0"/>
              </a:rPr>
              <a:t>uơ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a:t>
            </a:r>
          </a:p>
          <a:p>
            <a:pPr marL="0" indent="0" algn="r">
              <a:buFont typeface="Arial" panose="020B0604020202020204" pitchFamily="34" charset="0"/>
              <a:buNone/>
            </a:pP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Lâm</a:t>
            </a:r>
            <a:r>
              <a:rPr lang="en-US" sz="3600" dirty="0">
                <a:latin typeface="Times New Roman" panose="02020603050405020304" pitchFamily="18" charset="0"/>
                <a:cs typeface="Times New Roman" panose="02020603050405020304" pitchFamily="18" charset="0"/>
              </a:rPr>
              <a:t> Anh)</a:t>
            </a:r>
          </a:p>
        </p:txBody>
      </p:sp>
      <p:sp>
        <p:nvSpPr>
          <p:cNvPr id="8" name="TextBox 7">
            <a:extLst>
              <a:ext uri="{FF2B5EF4-FFF2-40B4-BE49-F238E27FC236}">
                <a16:creationId xmlns:a16="http://schemas.microsoft.com/office/drawing/2014/main" id="{F7246CCB-3EF8-4BFE-B9F4-99DEA43A564E}"/>
              </a:ext>
            </a:extLst>
          </p:cNvPr>
          <p:cNvSpPr txBox="1"/>
          <p:nvPr/>
        </p:nvSpPr>
        <p:spPr>
          <a:xfrm>
            <a:off x="295274" y="115887"/>
            <a:ext cx="2164897" cy="707886"/>
          </a:xfrm>
          <a:prstGeom prst="rect">
            <a:avLst/>
          </a:prstGeom>
          <a:noFill/>
        </p:spPr>
        <p:txBody>
          <a:bodyPr wrap="square" rtlCol="0">
            <a:spAutoFit/>
          </a:bodyPr>
          <a:lstStyle/>
          <a:p>
            <a:r>
              <a:rPr lang="en-US" sz="4000" b="1" dirty="0">
                <a:solidFill>
                  <a:schemeClr val="bg1"/>
                </a:solidFill>
                <a:highlight>
                  <a:srgbClr val="008000"/>
                </a:highlight>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75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7">
                                            <p:txEl>
                                              <p:pRg st="0" end="0"/>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p:cTn id="4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7">
                                            <p:txEl>
                                              <p:pRg st="1" end="1"/>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 calcmode="lin" valueType="num">
                                      <p:cBhvr>
                                        <p:cTn id="5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09CFA04-DDBB-4874-9552-649E948B0674}"/>
              </a:ext>
            </a:extLst>
          </p:cNvPr>
          <p:cNvGraphicFramePr>
            <a:graphicFrameLocks noGrp="1"/>
          </p:cNvGraphicFramePr>
          <p:nvPr>
            <p:ph idx="1"/>
            <p:extLst>
              <p:ext uri="{D42A27DB-BD31-4B8C-83A1-F6EECF244321}">
                <p14:modId xmlns:p14="http://schemas.microsoft.com/office/powerpoint/2010/main" val="486315352"/>
              </p:ext>
            </p:extLst>
          </p:nvPr>
        </p:nvGraphicFramePr>
        <p:xfrm>
          <a:off x="1023257" y="965653"/>
          <a:ext cx="10515600" cy="4754880"/>
        </p:xfrm>
        <a:graphic>
          <a:graphicData uri="http://schemas.openxmlformats.org/drawingml/2006/table">
            <a:tbl>
              <a:tblPr firstRow="1" bandRow="1">
                <a:tableStyleId>{E8B1032C-EA38-4F05-BA0D-38AFFFC7BED3}</a:tableStyleId>
              </a:tblPr>
              <a:tblGrid>
                <a:gridCol w="3396343">
                  <a:extLst>
                    <a:ext uri="{9D8B030D-6E8A-4147-A177-3AD203B41FA5}">
                      <a16:colId xmlns:a16="http://schemas.microsoft.com/office/drawing/2014/main" val="3228251978"/>
                    </a:ext>
                  </a:extLst>
                </a:gridCol>
                <a:gridCol w="7119257">
                  <a:extLst>
                    <a:ext uri="{9D8B030D-6E8A-4147-A177-3AD203B41FA5}">
                      <a16:colId xmlns:a16="http://schemas.microsoft.com/office/drawing/2014/main" val="2426405770"/>
                    </a:ext>
                  </a:extLst>
                </a:gridCol>
              </a:tblGrid>
              <a:tr h="370840">
                <a:tc>
                  <a:txBody>
                    <a:bodyPr/>
                    <a:lstStyle/>
                    <a:p>
                      <a:pPr algn="ctr"/>
                      <a:r>
                        <a:rPr lang="en-US" sz="7200" b="0" dirty="0" err="1">
                          <a:solidFill>
                            <a:srgbClr val="C00000"/>
                          </a:solidFill>
                          <a:latin typeface="Times New Roman" panose="02020603050405020304" pitchFamily="18" charset="0"/>
                          <a:cs typeface="Times New Roman" panose="02020603050405020304" pitchFamily="18" charset="0"/>
                        </a:rPr>
                        <a:t>oam</a:t>
                      </a:r>
                      <a:endParaRPr lang="en-US" sz="7200" b="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l"/>
                      <a:r>
                        <a:rPr lang="en-US" sz="7200" b="0" dirty="0" err="1">
                          <a:latin typeface="Times New Roman" panose="02020603050405020304" pitchFamily="18" charset="0"/>
                          <a:cs typeface="Times New Roman" panose="02020603050405020304" pitchFamily="18" charset="0"/>
                        </a:rPr>
                        <a:t>ngọam</a:t>
                      </a:r>
                      <a:endParaRPr lang="en-US" sz="7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97342231"/>
                  </a:ext>
                </a:extLst>
              </a:tr>
              <a:tr h="370840">
                <a:tc>
                  <a:txBody>
                    <a:bodyPr/>
                    <a:lstStyle/>
                    <a:p>
                      <a:pPr algn="ctr"/>
                      <a:r>
                        <a:rPr lang="en-US" sz="7200" b="0" dirty="0" err="1">
                          <a:solidFill>
                            <a:srgbClr val="C00000"/>
                          </a:solidFill>
                          <a:latin typeface="Times New Roman" panose="02020603050405020304" pitchFamily="18" charset="0"/>
                          <a:cs typeface="Times New Roman" panose="02020603050405020304" pitchFamily="18" charset="0"/>
                        </a:rPr>
                        <a:t>oăc</a:t>
                      </a:r>
                      <a:endParaRPr lang="en-US" sz="7200" b="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l"/>
                      <a:r>
                        <a:rPr lang="en-US" sz="7200" b="0" dirty="0" err="1">
                          <a:latin typeface="Times New Roman" panose="02020603050405020304" pitchFamily="18" charset="0"/>
                          <a:cs typeface="Times New Roman" panose="02020603050405020304" pitchFamily="18" charset="0"/>
                        </a:rPr>
                        <a:t>ngúc</a:t>
                      </a:r>
                      <a:r>
                        <a:rPr lang="en-US" sz="7200" b="0" dirty="0">
                          <a:latin typeface="Times New Roman" panose="02020603050405020304" pitchFamily="18" charset="0"/>
                          <a:cs typeface="Times New Roman" panose="02020603050405020304" pitchFamily="18" charset="0"/>
                        </a:rPr>
                        <a:t> </a:t>
                      </a:r>
                      <a:r>
                        <a:rPr lang="en-US" sz="7200" b="0" dirty="0" err="1">
                          <a:latin typeface="Times New Roman" panose="02020603050405020304" pitchFamily="18" charset="0"/>
                          <a:cs typeface="Times New Roman" panose="02020603050405020304" pitchFamily="18" charset="0"/>
                        </a:rPr>
                        <a:t>ngoắc</a:t>
                      </a:r>
                      <a:endParaRPr lang="en-US" sz="7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63098272"/>
                  </a:ext>
                </a:extLst>
              </a:tr>
              <a:tr h="370840">
                <a:tc>
                  <a:txBody>
                    <a:bodyPr/>
                    <a:lstStyle/>
                    <a:p>
                      <a:pPr algn="ctr"/>
                      <a:r>
                        <a:rPr lang="en-US" sz="7200" b="0" dirty="0" err="1">
                          <a:solidFill>
                            <a:srgbClr val="C00000"/>
                          </a:solidFill>
                          <a:latin typeface="Times New Roman" panose="02020603050405020304" pitchFamily="18" charset="0"/>
                          <a:cs typeface="Times New Roman" panose="02020603050405020304" pitchFamily="18" charset="0"/>
                        </a:rPr>
                        <a:t>oăm</a:t>
                      </a:r>
                      <a:endParaRPr lang="en-US" sz="7200" b="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l"/>
                      <a:r>
                        <a:rPr lang="en-US" sz="7200" b="0" dirty="0" err="1">
                          <a:latin typeface="Times New Roman" panose="02020603050405020304" pitchFamily="18" charset="0"/>
                          <a:cs typeface="Times New Roman" panose="02020603050405020304" pitchFamily="18" charset="0"/>
                        </a:rPr>
                        <a:t>mỏ</a:t>
                      </a:r>
                      <a:r>
                        <a:rPr lang="en-US" sz="7200" b="0" dirty="0">
                          <a:latin typeface="Times New Roman" panose="02020603050405020304" pitchFamily="18" charset="0"/>
                          <a:cs typeface="Times New Roman" panose="02020603050405020304" pitchFamily="18" charset="0"/>
                        </a:rPr>
                        <a:t> </a:t>
                      </a:r>
                      <a:r>
                        <a:rPr lang="en-US" sz="7200" b="0" dirty="0" err="1">
                          <a:latin typeface="Times New Roman" panose="02020603050405020304" pitchFamily="18" charset="0"/>
                          <a:cs typeface="Times New Roman" panose="02020603050405020304" pitchFamily="18" charset="0"/>
                        </a:rPr>
                        <a:t>khoằm</a:t>
                      </a:r>
                      <a:endParaRPr lang="en-US" sz="7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31007430"/>
                  </a:ext>
                </a:extLst>
              </a:tr>
              <a:tr h="370840">
                <a:tc>
                  <a:txBody>
                    <a:bodyPr/>
                    <a:lstStyle/>
                    <a:p>
                      <a:pPr algn="ctr"/>
                      <a:r>
                        <a:rPr lang="en-US" sz="7200" b="0" dirty="0" err="1">
                          <a:solidFill>
                            <a:srgbClr val="C00000"/>
                          </a:solidFill>
                          <a:latin typeface="Times New Roman" panose="02020603050405020304" pitchFamily="18" charset="0"/>
                          <a:cs typeface="Times New Roman" panose="02020603050405020304" pitchFamily="18" charset="0"/>
                        </a:rPr>
                        <a:t>uơ</a:t>
                      </a:r>
                      <a:endParaRPr lang="en-US" sz="7200" b="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l"/>
                      <a:r>
                        <a:rPr lang="en-US" sz="7200" b="0" dirty="0" err="1">
                          <a:latin typeface="Times New Roman" panose="02020603050405020304" pitchFamily="18" charset="0"/>
                          <a:cs typeface="Times New Roman" panose="02020603050405020304" pitchFamily="18" charset="0"/>
                        </a:rPr>
                        <a:t>huơ</a:t>
                      </a:r>
                      <a:r>
                        <a:rPr lang="en-US" sz="7200" b="0" dirty="0">
                          <a:latin typeface="Times New Roman" panose="02020603050405020304" pitchFamily="18" charset="0"/>
                          <a:cs typeface="Times New Roman" panose="02020603050405020304" pitchFamily="18" charset="0"/>
                        </a:rPr>
                        <a:t> </a:t>
                      </a:r>
                      <a:r>
                        <a:rPr lang="en-US" sz="7200" b="0" dirty="0" err="1">
                          <a:latin typeface="Times New Roman" panose="02020603050405020304" pitchFamily="18" charset="0"/>
                          <a:cs typeface="Times New Roman" panose="02020603050405020304" pitchFamily="18" charset="0"/>
                        </a:rPr>
                        <a:t>vòi</a:t>
                      </a:r>
                      <a:endParaRPr lang="en-US" sz="7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56587728"/>
                  </a:ext>
                </a:extLst>
              </a:tr>
            </a:tbl>
          </a:graphicData>
        </a:graphic>
      </p:graphicFrame>
    </p:spTree>
    <p:extLst>
      <p:ext uri="{BB962C8B-B14F-4D97-AF65-F5344CB8AC3E}">
        <p14:creationId xmlns:p14="http://schemas.microsoft.com/office/powerpoint/2010/main" val="39007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162960-8CA0-4DDE-9668-F1069CDC9BB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16428" y="404508"/>
            <a:ext cx="10099386" cy="6353193"/>
          </a:xfrm>
        </p:spPr>
      </p:pic>
      <p:sp>
        <p:nvSpPr>
          <p:cNvPr id="2" name="Title 1">
            <a:extLst>
              <a:ext uri="{FF2B5EF4-FFF2-40B4-BE49-F238E27FC236}">
                <a16:creationId xmlns:a16="http://schemas.microsoft.com/office/drawing/2014/main" id="{25688655-56B7-44A4-9D76-2DA90EAF7E62}"/>
              </a:ext>
            </a:extLst>
          </p:cNvPr>
          <p:cNvSpPr>
            <a:spLocks noGrp="1"/>
          </p:cNvSpPr>
          <p:nvPr>
            <p:ph type="title"/>
          </p:nvPr>
        </p:nvSpPr>
        <p:spPr>
          <a:xfrm>
            <a:off x="250372" y="100298"/>
            <a:ext cx="11125200" cy="1481534"/>
          </a:xfrm>
        </p:spPr>
        <p:txBody>
          <a:bodyPr>
            <a:normAutofit/>
          </a:bodyPr>
          <a:lstStyle/>
          <a:p>
            <a:r>
              <a:rPr lang="en-US" sz="4800" dirty="0" err="1">
                <a:solidFill>
                  <a:srgbClr val="C00000"/>
                </a:solidFill>
                <a:latin typeface="Times New Roman" panose="02020603050405020304" pitchFamily="18" charset="0"/>
                <a:cs typeface="Times New Roman" panose="02020603050405020304" pitchFamily="18" charset="0"/>
              </a:rPr>
              <a:t>ngoạm</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tiết</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mục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ngúc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ngoắc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mỏ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khoằm</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huơ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vòi</a:t>
            </a:r>
            <a:r>
              <a:rPr lang="en-US" sz="48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425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42D74-6683-47AC-A3EA-064173778214}"/>
              </a:ext>
            </a:extLst>
          </p:cNvPr>
          <p:cNvPicPr>
            <a:picLocks noChangeAspect="1"/>
          </p:cNvPicPr>
          <p:nvPr/>
        </p:nvPicPr>
        <p:blipFill>
          <a:blip r:embed="rId2"/>
          <a:stretch>
            <a:fillRect/>
          </a:stretch>
        </p:blipFill>
        <p:spPr>
          <a:xfrm>
            <a:off x="3316216" y="750886"/>
            <a:ext cx="5188090" cy="2052638"/>
          </a:xfrm>
          <a:prstGeom prst="rect">
            <a:avLst/>
          </a:prstGeom>
        </p:spPr>
      </p:pic>
      <p:sp>
        <p:nvSpPr>
          <p:cNvPr id="2" name="Title 1">
            <a:extLst>
              <a:ext uri="{FF2B5EF4-FFF2-40B4-BE49-F238E27FC236}">
                <a16:creationId xmlns:a16="http://schemas.microsoft.com/office/drawing/2014/main" id="{A57D8C76-932C-4AD3-BCF5-BDF96AD3BFBA}"/>
              </a:ext>
            </a:extLst>
          </p:cNvPr>
          <p:cNvSpPr>
            <a:spLocks noGrp="1"/>
          </p:cNvSpPr>
          <p:nvPr>
            <p:ph type="title"/>
          </p:nvPr>
        </p:nvSpPr>
        <p:spPr>
          <a:xfrm>
            <a:off x="3376612" y="115887"/>
            <a:ext cx="5343525" cy="915195"/>
          </a:xfrm>
        </p:spPr>
        <p:txBody>
          <a:bodyPr/>
          <a:lstStyle/>
          <a:p>
            <a:pPr algn="ct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con</a:t>
            </a:r>
          </a:p>
        </p:txBody>
      </p:sp>
      <p:sp>
        <p:nvSpPr>
          <p:cNvPr id="3" name="Content Placeholder 2">
            <a:extLst>
              <a:ext uri="{FF2B5EF4-FFF2-40B4-BE49-F238E27FC236}">
                <a16:creationId xmlns:a16="http://schemas.microsoft.com/office/drawing/2014/main" id="{309FF465-3DF7-4941-AF50-3D43DDB77D07}"/>
              </a:ext>
            </a:extLst>
          </p:cNvPr>
          <p:cNvSpPr>
            <a:spLocks noGrp="1"/>
          </p:cNvSpPr>
          <p:nvPr>
            <p:ph idx="1"/>
          </p:nvPr>
        </p:nvSpPr>
        <p:spPr>
          <a:xfrm>
            <a:off x="295274" y="2663824"/>
            <a:ext cx="11268075" cy="4194176"/>
          </a:xfrm>
        </p:spPr>
        <p:txBody>
          <a:bodyPr>
            <a:normAutofit fontScale="92500"/>
          </a:bodyPr>
          <a:lstStyle/>
          <a:p>
            <a:pPr marL="0" indent="0" algn="just">
              <a:buNone/>
            </a:pP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nay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con, </a:t>
            </a:r>
            <a:r>
              <a:rPr lang="en-US" sz="3600" dirty="0" err="1" smtClean="0">
                <a:latin typeface="Times New Roman" panose="02020603050405020304" pitchFamily="18" charset="0"/>
                <a:cs typeface="Times New Roman" panose="02020603050405020304" pitchFamily="18" charset="0"/>
              </a:rPr>
              <a:t>nhưng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ốm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bỗng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Vẹt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a:t>
            </a:r>
          </a:p>
          <a:p>
            <a:pPr marL="0" indent="0" algn="just">
              <a:buNone/>
            </a:pPr>
            <a:r>
              <a:rPr lang="en-US" sz="3600" dirty="0" err="1">
                <a:latin typeface="Times New Roman" panose="02020603050405020304" pitchFamily="18" charset="0"/>
                <a:cs typeface="Times New Roman" panose="02020603050405020304" pitchFamily="18" charset="0"/>
              </a:rPr>
              <a:t>Voi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a:t>
            </a:r>
          </a:p>
          <a:p>
            <a:pPr marL="0" indent="0" algn="r">
              <a:buNone/>
            </a:pP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Lâm</a:t>
            </a:r>
            <a:r>
              <a:rPr lang="en-US" sz="3600" dirty="0">
                <a:latin typeface="Times New Roman" panose="02020603050405020304" pitchFamily="18" charset="0"/>
                <a:cs typeface="Times New Roman" panose="02020603050405020304" pitchFamily="18" charset="0"/>
              </a:rPr>
              <a:t> Anh)</a:t>
            </a:r>
          </a:p>
        </p:txBody>
      </p:sp>
    </p:spTree>
    <p:extLst>
      <p:ext uri="{BB962C8B-B14F-4D97-AF65-F5344CB8AC3E}">
        <p14:creationId xmlns:p14="http://schemas.microsoft.com/office/powerpoint/2010/main" val="97856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162960-8CA0-4DDE-9668-F1069CDC9BB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86354" y="1830287"/>
            <a:ext cx="7953988" cy="5003594"/>
          </a:xfrm>
        </p:spPr>
      </p:pic>
      <p:sp>
        <p:nvSpPr>
          <p:cNvPr id="2" name="Title 1">
            <a:extLst>
              <a:ext uri="{FF2B5EF4-FFF2-40B4-BE49-F238E27FC236}">
                <a16:creationId xmlns:a16="http://schemas.microsoft.com/office/drawing/2014/main" id="{25688655-56B7-44A4-9D76-2DA90EAF7E62}"/>
              </a:ext>
            </a:extLst>
          </p:cNvPr>
          <p:cNvSpPr>
            <a:spLocks noGrp="1"/>
          </p:cNvSpPr>
          <p:nvPr>
            <p:ph type="title"/>
          </p:nvPr>
        </p:nvSpPr>
        <p:spPr>
          <a:xfrm>
            <a:off x="261258" y="13234"/>
            <a:ext cx="11168742" cy="2556228"/>
          </a:xfrm>
        </p:spPr>
        <p:txBody>
          <a:bodyPr>
            <a:normAutofit/>
          </a:body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3.</a:t>
            </a:r>
            <a:r>
              <a:rPr lang="en-US" b="1" dirty="0">
                <a:solidFill>
                  <a:schemeClr val="bg1"/>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con?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889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162960-8CA0-4DDE-9668-F1069CDC9BB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86354" y="1830287"/>
            <a:ext cx="7953988" cy="5003594"/>
          </a:xfrm>
        </p:spPr>
      </p:pic>
      <p:sp>
        <p:nvSpPr>
          <p:cNvPr id="2" name="Title 1">
            <a:extLst>
              <a:ext uri="{FF2B5EF4-FFF2-40B4-BE49-F238E27FC236}">
                <a16:creationId xmlns:a16="http://schemas.microsoft.com/office/drawing/2014/main" id="{25688655-56B7-44A4-9D76-2DA90EAF7E62}"/>
              </a:ext>
            </a:extLst>
          </p:cNvPr>
          <p:cNvSpPr>
            <a:spLocks noGrp="1"/>
          </p:cNvSpPr>
          <p:nvPr>
            <p:ph type="title"/>
          </p:nvPr>
        </p:nvSpPr>
        <p:spPr>
          <a:xfrm>
            <a:off x="261258" y="45892"/>
            <a:ext cx="11789228" cy="2196566"/>
          </a:xfrm>
        </p:spPr>
        <p:txBody>
          <a:bodyPr>
            <a:normAutofit/>
          </a:body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4.</a:t>
            </a:r>
            <a:r>
              <a:rPr lang="en-US" b="1" dirty="0">
                <a:solidFill>
                  <a:schemeClr val="bg1"/>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b ở </a:t>
            </a:r>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Voi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AF43759-AA46-4467-96EF-48BB909CEA3A}"/>
              </a:ext>
            </a:extLst>
          </p:cNvPr>
          <p:cNvSpPr txBox="1"/>
          <p:nvPr/>
        </p:nvSpPr>
        <p:spPr>
          <a:xfrm>
            <a:off x="261258" y="1709057"/>
            <a:ext cx="8469085"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Voi</a:t>
            </a:r>
            <a:r>
              <a:rPr lang="en-US" sz="4400" dirty="0">
                <a:latin typeface="Times New Roman" panose="02020603050405020304" pitchFamily="18" charset="0"/>
                <a:cs typeface="Times New Roman" panose="02020603050405020304" pitchFamily="18" charset="0"/>
              </a:rPr>
              <a:t> con (…)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56E9D8D3-D4B2-483F-A245-13CD0EB68B12}"/>
              </a:ext>
            </a:extLst>
          </p:cNvPr>
          <p:cNvSpPr txBox="1"/>
          <p:nvPr/>
        </p:nvSpPr>
        <p:spPr>
          <a:xfrm>
            <a:off x="261258" y="1710781"/>
            <a:ext cx="8469085"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Voi</a:t>
            </a:r>
            <a:r>
              <a:rPr lang="en-US" sz="4400" dirty="0">
                <a:latin typeface="Times New Roman" panose="02020603050405020304" pitchFamily="18" charset="0"/>
                <a:cs typeface="Times New Roman" panose="02020603050405020304" pitchFamily="18" charset="0"/>
              </a:rPr>
              <a:t> con </a:t>
            </a:r>
            <a:r>
              <a:rPr lang="en-US" sz="4400" b="1" dirty="0" err="1">
                <a:latin typeface="Times New Roman" panose="02020603050405020304" pitchFamily="18" charset="0"/>
                <a:cs typeface="Times New Roman" panose="02020603050405020304" pitchFamily="18" charset="0"/>
              </a:rPr>
              <a:t>huơ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vòi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55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35D6-B88B-459A-AB8A-1235443F90CF}"/>
              </a:ext>
            </a:extLst>
          </p:cNvPr>
          <p:cNvSpPr>
            <a:spLocks noGrp="1"/>
          </p:cNvSpPr>
          <p:nvPr>
            <p:ph type="title"/>
          </p:nvPr>
        </p:nvSpPr>
        <p:spPr>
          <a:xfrm>
            <a:off x="206829" y="217715"/>
            <a:ext cx="11778342" cy="1513114"/>
          </a:xfrm>
        </p:spPr>
        <p:txBody>
          <a:bodyPr/>
          <a:lstStyle/>
          <a:p>
            <a:r>
              <a:rPr lang="en-US" b="1" dirty="0">
                <a:solidFill>
                  <a:schemeClr val="bg1"/>
                </a:solidFill>
                <a:highlight>
                  <a:srgbClr val="008000"/>
                </a:highlight>
                <a:latin typeface="Times New Roman" panose="02020603050405020304" pitchFamily="18" charset="0"/>
                <a:cs typeface="Times New Roman" panose="02020603050405020304" pitchFamily="18" charset="0"/>
              </a:rPr>
              <a:t>5.</a:t>
            </a:r>
            <a:r>
              <a:rPr lang="en-US" b="1" dirty="0">
                <a:solidFill>
                  <a:schemeClr val="bg1"/>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vở</a:t>
            </a:r>
            <a:r>
              <a:rPr lang="en-US"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52BE299-4649-49EF-848A-14C57B768434}"/>
              </a:ext>
            </a:extLst>
          </p:cNvPr>
          <p:cNvSpPr>
            <a:spLocks noGrp="1"/>
          </p:cNvSpPr>
          <p:nvPr>
            <p:ph idx="1"/>
          </p:nvPr>
        </p:nvSpPr>
        <p:spPr>
          <a:xfrm>
            <a:off x="674915" y="3429000"/>
            <a:ext cx="10515600" cy="884918"/>
          </a:xfrm>
        </p:spPr>
        <p:txBody>
          <a:bodyPr>
            <a:normAutofit/>
          </a:bodyPr>
          <a:lstStyle/>
          <a:p>
            <a:pPr marL="0" indent="0">
              <a:buNone/>
            </a:pPr>
            <a:r>
              <a:rPr lang="en-US" sz="4800" dirty="0" err="1">
                <a:latin typeface="Times New Roman" panose="02020603050405020304" pitchFamily="18" charset="0"/>
                <a:cs typeface="Times New Roman" panose="02020603050405020304" pitchFamily="18" charset="0"/>
              </a:rPr>
              <a:t>Vân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rất</a:t>
            </a:r>
            <a:r>
              <a:rPr lang="en-US" sz="4800" dirty="0">
                <a:latin typeface="Times New Roman" panose="02020603050405020304" pitchFamily="18" charset="0"/>
                <a:cs typeface="Times New Roman" panose="02020603050405020304" pitchFamily="18" charset="0"/>
              </a:rPr>
              <a:t> (…) </a:t>
            </a:r>
            <a:r>
              <a:rPr lang="en-US" sz="4800" dirty="0" err="1">
                <a:latin typeface="Times New Roman" panose="02020603050405020304" pitchFamily="18" charset="0"/>
                <a:cs typeface="Times New Roman" panose="02020603050405020304" pitchFamily="18" charset="0"/>
              </a:rPr>
              <a:t>vì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a:t>
            </a:r>
          </a:p>
        </p:txBody>
      </p:sp>
      <p:graphicFrame>
        <p:nvGraphicFramePr>
          <p:cNvPr id="4" name="Table 4">
            <a:extLst>
              <a:ext uri="{FF2B5EF4-FFF2-40B4-BE49-F238E27FC236}">
                <a16:creationId xmlns:a16="http://schemas.microsoft.com/office/drawing/2014/main" id="{A4455180-83FA-45E9-A790-058A0D3CD963}"/>
              </a:ext>
            </a:extLst>
          </p:cNvPr>
          <p:cNvGraphicFramePr>
            <a:graphicFrameLocks noGrp="1"/>
          </p:cNvGraphicFramePr>
          <p:nvPr>
            <p:extLst>
              <p:ext uri="{D42A27DB-BD31-4B8C-83A1-F6EECF244321}">
                <p14:modId xmlns:p14="http://schemas.microsoft.com/office/powerpoint/2010/main" val="2285207926"/>
              </p:ext>
            </p:extLst>
          </p:nvPr>
        </p:nvGraphicFramePr>
        <p:xfrm>
          <a:off x="1531257" y="1730829"/>
          <a:ext cx="9278256" cy="1066800"/>
        </p:xfrm>
        <a:graphic>
          <a:graphicData uri="http://schemas.openxmlformats.org/drawingml/2006/table">
            <a:tbl>
              <a:tblPr firstRow="1" bandRow="1">
                <a:tableStyleId>{93296810-A885-4BE3-A3E7-6D5BEEA58F35}</a:tableStyleId>
              </a:tblPr>
              <a:tblGrid>
                <a:gridCol w="3092752">
                  <a:extLst>
                    <a:ext uri="{9D8B030D-6E8A-4147-A177-3AD203B41FA5}">
                      <a16:colId xmlns:a16="http://schemas.microsoft.com/office/drawing/2014/main" val="2951812908"/>
                    </a:ext>
                  </a:extLst>
                </a:gridCol>
                <a:gridCol w="3092752">
                  <a:extLst>
                    <a:ext uri="{9D8B030D-6E8A-4147-A177-3AD203B41FA5}">
                      <a16:colId xmlns:a16="http://schemas.microsoft.com/office/drawing/2014/main" val="2097262089"/>
                    </a:ext>
                  </a:extLst>
                </a:gridCol>
                <a:gridCol w="3092752">
                  <a:extLst>
                    <a:ext uri="{9D8B030D-6E8A-4147-A177-3AD203B41FA5}">
                      <a16:colId xmlns:a16="http://schemas.microsoft.com/office/drawing/2014/main" val="32537504"/>
                    </a:ext>
                  </a:extLst>
                </a:gridCol>
              </a:tblGrid>
              <a:tr h="1066800">
                <a:tc>
                  <a:txBody>
                    <a:bodyPr/>
                    <a:lstStyle/>
                    <a:p>
                      <a:pPr algn="ctr"/>
                      <a:r>
                        <a:rPr lang="en-US" sz="6000" b="0" dirty="0" err="1">
                          <a:solidFill>
                            <a:schemeClr val="tx1"/>
                          </a:solidFill>
                          <a:latin typeface="Times New Roman" panose="02020603050405020304" pitchFamily="18" charset="0"/>
                          <a:cs typeface="Times New Roman" panose="02020603050405020304" pitchFamily="18" charset="0"/>
                        </a:rPr>
                        <a:t>tốt</a:t>
                      </a:r>
                      <a:r>
                        <a:rPr lang="en-US" sz="6000" b="0" dirty="0">
                          <a:solidFill>
                            <a:schemeClr val="tx1"/>
                          </a:solidFill>
                          <a:latin typeface="Times New Roman" panose="02020603050405020304" pitchFamily="18" charset="0"/>
                          <a:cs typeface="Times New Roman" panose="02020603050405020304" pitchFamily="18" charset="0"/>
                        </a:rPr>
                        <a:t> </a:t>
                      </a:r>
                      <a:r>
                        <a:rPr lang="en-US" sz="6000" b="0" dirty="0" err="1">
                          <a:solidFill>
                            <a:schemeClr val="tx1"/>
                          </a:solidFill>
                          <a:latin typeface="Times New Roman" panose="02020603050405020304" pitchFamily="18" charset="0"/>
                          <a:cs typeface="Times New Roman" panose="02020603050405020304" pitchFamily="18" charset="0"/>
                        </a:rPr>
                        <a:t>đẹp</a:t>
                      </a:r>
                      <a:endParaRPr lang="en-US" sz="60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6000" b="0" dirty="0" err="1">
                          <a:solidFill>
                            <a:schemeClr val="tx1"/>
                          </a:solidFill>
                          <a:latin typeface="Times New Roman" panose="02020603050405020304" pitchFamily="18" charset="0"/>
                          <a:cs typeface="Times New Roman" panose="02020603050405020304" pitchFamily="18" charset="0"/>
                        </a:rPr>
                        <a:t>vui</a:t>
                      </a:r>
                      <a:endParaRPr lang="en-US" sz="60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6000" b="0" dirty="0" err="1">
                          <a:solidFill>
                            <a:schemeClr val="tx1"/>
                          </a:solidFill>
                          <a:latin typeface="Times New Roman" panose="02020603050405020304" pitchFamily="18" charset="0"/>
                          <a:cs typeface="Times New Roman" panose="02020603050405020304" pitchFamily="18" charset="0"/>
                        </a:rPr>
                        <a:t>buồn</a:t>
                      </a:r>
                      <a:r>
                        <a:rPr lang="en-US" sz="6000" b="0" dirty="0">
                          <a:solidFill>
                            <a:schemeClr val="tx1"/>
                          </a:solidFill>
                          <a:latin typeface="Times New Roman" panose="02020603050405020304" pitchFamily="18" charset="0"/>
                          <a:cs typeface="Times New Roman" panose="02020603050405020304" pitchFamily="18" charset="0"/>
                        </a:rPr>
                        <a:t> </a:t>
                      </a:r>
                      <a:r>
                        <a:rPr lang="en-US" sz="6000" b="0" dirty="0" err="1">
                          <a:solidFill>
                            <a:schemeClr val="tx1"/>
                          </a:solidFill>
                          <a:latin typeface="Times New Roman" panose="02020603050405020304" pitchFamily="18" charset="0"/>
                          <a:cs typeface="Times New Roman" panose="02020603050405020304" pitchFamily="18" charset="0"/>
                        </a:rPr>
                        <a:t>bã</a:t>
                      </a:r>
                      <a:endParaRPr lang="en-US" sz="60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486621920"/>
                  </a:ext>
                </a:extLst>
              </a:tr>
            </a:tbl>
          </a:graphicData>
        </a:graphic>
      </p:graphicFrame>
      <p:sp>
        <p:nvSpPr>
          <p:cNvPr id="5" name="Oval 4">
            <a:extLst>
              <a:ext uri="{FF2B5EF4-FFF2-40B4-BE49-F238E27FC236}">
                <a16:creationId xmlns:a16="http://schemas.microsoft.com/office/drawing/2014/main" id="{9E130C5B-2CDF-4731-AF84-463B25E8B61E}"/>
              </a:ext>
            </a:extLst>
          </p:cNvPr>
          <p:cNvSpPr/>
          <p:nvPr/>
        </p:nvSpPr>
        <p:spPr>
          <a:xfrm>
            <a:off x="5174342" y="1730829"/>
            <a:ext cx="1992085"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C84FFF9-4FAF-4BFD-829C-FBFF383EDA6A}"/>
              </a:ext>
            </a:extLst>
          </p:cNvPr>
          <p:cNvSpPr txBox="1">
            <a:spLocks/>
          </p:cNvSpPr>
          <p:nvPr/>
        </p:nvSpPr>
        <p:spPr>
          <a:xfrm>
            <a:off x="667658" y="3429000"/>
            <a:ext cx="10515600" cy="884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err="1">
                <a:latin typeface="Times New Roman" panose="02020603050405020304" pitchFamily="18" charset="0"/>
                <a:cs typeface="Times New Roman" panose="02020603050405020304" pitchFamily="18" charset="0"/>
              </a:rPr>
              <a:t>Vân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30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5" presetClass="entr" presetSubtype="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1"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531</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1. Quan sát tranh và nói về từng con vật trong tranh</vt:lpstr>
      <vt:lpstr>Sinh nhật của voi con</vt:lpstr>
      <vt:lpstr>PowerPoint Presentation</vt:lpstr>
      <vt:lpstr>ngoạm, tiết mục, ngúc ngoắc, mỏ khoằm, huơ vòi.</vt:lpstr>
      <vt:lpstr>Sinh nhật của voi con</vt:lpstr>
      <vt:lpstr>3. Trả lời câu hỏi a. Những bạn nào đến mừng sinh nhật voi con? b. Voi con làm gì để cảm ơn các bạn? c. Sinh nhật của voi con như thế nào?</vt:lpstr>
      <vt:lpstr>4. Viết câu trả lời cho câu hỏi b ở mục 3. b. Voi con làm gì để cảm ơn các bạn? </vt:lpstr>
      <vt:lpstr>5. Chọn từ ngữ để hoàn thiện câu và viết vào vở.</vt:lpstr>
      <vt:lpstr>6. Quan sát tranh và dùng từ ngữ trong khung để nói theo tranh</vt:lpstr>
      <vt:lpstr>7. Nghe viết.</vt:lpstr>
      <vt:lpstr>8. Tìm trong hoặc ngoài bài Sinh nhật của voi con từ ngữ có chứa vần oăc, oac, uơ, ua.</vt:lpstr>
      <vt:lpstr>PowerPoint Presentation</vt:lpstr>
      <vt:lpstr>Cảm ơn quý thầy cô và các em học sinh!</vt:lpstr>
      <vt:lpstr>a. Thỏ Trắng mang cà rốt. b. Gấu đen ngoạm nguyên một nải chuối. c. Vẹt mỏ khoằm nói những lời chúc tốt đẹp.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Hien Hoang</dc:creator>
  <cp:lastModifiedBy>THIEN KIM AN</cp:lastModifiedBy>
  <cp:revision>13</cp:revision>
  <dcterms:created xsi:type="dcterms:W3CDTF">2021-01-17T12:43:47Z</dcterms:created>
  <dcterms:modified xsi:type="dcterms:W3CDTF">2023-02-02T03:16:18Z</dcterms:modified>
</cp:coreProperties>
</file>