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2"/>
  </p:notesMasterIdLst>
  <p:sldIdLst>
    <p:sldId id="1057" r:id="rId3"/>
    <p:sldId id="2639" r:id="rId4"/>
    <p:sldId id="257" r:id="rId5"/>
    <p:sldId id="258" r:id="rId6"/>
    <p:sldId id="259" r:id="rId7"/>
    <p:sldId id="1061" r:id="rId8"/>
    <p:sldId id="1074" r:id="rId9"/>
    <p:sldId id="1075" r:id="rId10"/>
    <p:sldId id="1058" r:id="rId11"/>
    <p:sldId id="1064" r:id="rId12"/>
    <p:sldId id="2635" r:id="rId13"/>
    <p:sldId id="2640" r:id="rId14"/>
    <p:sldId id="2636" r:id="rId15"/>
    <p:sldId id="2638" r:id="rId16"/>
    <p:sldId id="2641" r:id="rId17"/>
    <p:sldId id="1059" r:id="rId18"/>
    <p:sldId id="1072" r:id="rId19"/>
    <p:sldId id="1056" r:id="rId20"/>
    <p:sldId id="10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B6FDEA-668D-4DCD-9962-B8A4076DC2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7CC696-F00A-47E1-BE4D-ACAE72C2B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94A8BAB-9E42-43C6-AC3D-EF786261E9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4525055" y="1773788"/>
            <a:ext cx="9158051" cy="3396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5E606D-AE75-4D99-BF7F-2ECEEF5DA7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480"/>
            <a:ext cx="4024602" cy="18063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24E4419-57E3-4755-82B5-C57F58EFCB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1197411"/>
            <a:ext cx="1485090" cy="1562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E2AFD7B-087D-4E73-A576-8C9C2C3B61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062225"/>
            <a:ext cx="1149833" cy="11650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3B1C82-5204-445F-BF26-2906804F2E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6" y="99308"/>
            <a:ext cx="1253969" cy="1071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BABACF-4D84-4792-99A8-C2E22E8191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89" y="1574505"/>
            <a:ext cx="2006784" cy="14622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821D620-5B07-4F5E-8645-2B479C5AA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27737C24-C675-41D0-ACC0-AA6A0433DE96}"/>
              </a:ext>
            </a:extLst>
          </p:cNvPr>
          <p:cNvSpPr/>
          <p:nvPr/>
        </p:nvSpPr>
        <p:spPr>
          <a:xfrm>
            <a:off x="7235231" y="4994283"/>
            <a:ext cx="656574" cy="656574"/>
          </a:xfrm>
          <a:prstGeom prst="ellipse">
            <a:avLst/>
          </a:prstGeom>
          <a:solidFill>
            <a:srgbClr val="06967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E510CAD-80CA-4DC7-B930-C179AD6B8D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97" y="3306237"/>
            <a:ext cx="2189762" cy="3284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EDC33B5-874C-9C3E-C8A8-5F6521CCF391}"/>
              </a:ext>
            </a:extLst>
          </p:cNvPr>
          <p:cNvGrpSpPr/>
          <p:nvPr/>
        </p:nvGrpSpPr>
        <p:grpSpPr>
          <a:xfrm>
            <a:off x="592538" y="1769323"/>
            <a:ext cx="8276256" cy="2707427"/>
            <a:chOff x="659213" y="426298"/>
            <a:chExt cx="8276256" cy="61075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0FA2281-A7B3-935D-F5C1-74C7440717BF}"/>
                </a:ext>
              </a:extLst>
            </p:cNvPr>
            <p:cNvSpPr/>
            <p:nvPr/>
          </p:nvSpPr>
          <p:spPr>
            <a:xfrm>
              <a:off x="659213" y="426298"/>
              <a:ext cx="8276256" cy="6107552"/>
            </a:xfrm>
            <a:prstGeom prst="roundRect">
              <a:avLst/>
            </a:prstGeom>
            <a:solidFill>
              <a:srgbClr val="EAE6C2"/>
            </a:solidFill>
            <a:ln w="28575">
              <a:solidFill>
                <a:srgbClr val="058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AF502-1E0F-8AD5-52D5-33BF3F7DB4B7}"/>
                </a:ext>
              </a:extLst>
            </p:cNvPr>
            <p:cNvSpPr txBox="1"/>
            <p:nvPr/>
          </p:nvSpPr>
          <p:spPr>
            <a:xfrm>
              <a:off x="956392" y="1146476"/>
              <a:ext cx="7857921" cy="4096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Thực hiện được các phép nhân với số có một chữ số.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dụng được các phép tính đã học vào giải quyết một số tình huống gắn với thực tế.</a:t>
              </a: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06436D4F-AC08-1836-8215-4798F6042A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3F463-A83A-1AA8-C861-9C3961FB68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0104" y="1063526"/>
            <a:ext cx="1755800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662237"/>
            <a:ext cx="8648700" cy="32289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EB0B90-3B93-BEC5-E4F6-CF906FE53D8D}"/>
              </a:ext>
            </a:extLst>
          </p:cNvPr>
          <p:cNvSpPr/>
          <p:nvPr/>
        </p:nvSpPr>
        <p:spPr>
          <a:xfrm>
            <a:off x="1085850" y="1657350"/>
            <a:ext cx="3162300" cy="1371600"/>
          </a:xfrm>
          <a:prstGeom prst="wedgeRoundRectCallout">
            <a:avLst>
              <a:gd name="adj1" fmla="val 41215"/>
              <a:gd name="adj2" fmla="val 71528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160 140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EA40C3F-5387-460C-4FE9-2046AC7A6D9A}"/>
              </a:ext>
            </a:extLst>
          </p:cNvPr>
          <p:cNvSpPr/>
          <p:nvPr/>
        </p:nvSpPr>
        <p:spPr>
          <a:xfrm>
            <a:off x="8324850" y="981075"/>
            <a:ext cx="3086100" cy="1562100"/>
          </a:xfrm>
          <a:prstGeom prst="wedgeRoundRectCallout">
            <a:avLst>
              <a:gd name="adj1" fmla="val -26556"/>
              <a:gd name="adj2" fmla="val 86806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Trong 7 </a:t>
            </a:r>
            <a:r>
              <a:rPr lang="en-US" sz="2400" dirty="0" err="1"/>
              <a:t>ngày</a:t>
            </a:r>
            <a:r>
              <a:rPr lang="en-US" sz="2400" dirty="0"/>
              <a:t>,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máy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khẩu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407</Words>
  <Application>Microsoft Office PowerPoint</Application>
  <PresentationFormat>Widescreen</PresentationFormat>
  <Paragraphs>92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Bebas Neue</vt:lpstr>
      <vt:lpstr>Calibri</vt:lpstr>
      <vt:lpstr>Cambria</vt:lpstr>
      <vt:lpstr>Cambria Math</vt:lpstr>
      <vt:lpstr>Karla</vt:lpstr>
      <vt:lpstr>Love Ya Like A Sister</vt:lpstr>
      <vt:lpstr>Wingdings</vt:lpstr>
      <vt:lpstr>字魂151号-联盟综艺体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nguyen</cp:lastModifiedBy>
  <cp:revision>22</cp:revision>
  <dcterms:created xsi:type="dcterms:W3CDTF">2023-10-24T11:07:46Z</dcterms:created>
  <dcterms:modified xsi:type="dcterms:W3CDTF">2024-01-25T07:55:03Z</dcterms:modified>
</cp:coreProperties>
</file>