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720" r:id="rId2"/>
  </p:sldMasterIdLst>
  <p:notesMasterIdLst>
    <p:notesMasterId r:id="rId32"/>
  </p:notesMasterIdLst>
  <p:sldIdLst>
    <p:sldId id="257" r:id="rId3"/>
    <p:sldId id="259" r:id="rId4"/>
    <p:sldId id="309" r:id="rId5"/>
    <p:sldId id="308" r:id="rId6"/>
    <p:sldId id="310" r:id="rId7"/>
    <p:sldId id="318" r:id="rId8"/>
    <p:sldId id="320" r:id="rId9"/>
    <p:sldId id="321" r:id="rId10"/>
    <p:sldId id="377" r:id="rId11"/>
    <p:sldId id="285" r:id="rId12"/>
    <p:sldId id="378" r:id="rId13"/>
    <p:sldId id="379" r:id="rId14"/>
    <p:sldId id="380" r:id="rId15"/>
    <p:sldId id="277" r:id="rId16"/>
    <p:sldId id="381" r:id="rId17"/>
    <p:sldId id="368" r:id="rId18"/>
    <p:sldId id="342" r:id="rId19"/>
    <p:sldId id="344" r:id="rId20"/>
    <p:sldId id="354" r:id="rId21"/>
    <p:sldId id="346" r:id="rId22"/>
    <p:sldId id="343" r:id="rId23"/>
    <p:sldId id="361" r:id="rId24"/>
    <p:sldId id="382" r:id="rId25"/>
    <p:sldId id="383" r:id="rId26"/>
    <p:sldId id="376" r:id="rId27"/>
    <p:sldId id="366" r:id="rId28"/>
    <p:sldId id="384" r:id="rId29"/>
    <p:sldId id="261" r:id="rId30"/>
    <p:sldId id="273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3792" autoAdjust="0"/>
  </p:normalViewPr>
  <p:slideViewPr>
    <p:cSldViewPr snapToGrid="0">
      <p:cViewPr varScale="1">
        <p:scale>
          <a:sx n="62" d="100"/>
          <a:sy n="62" d="100"/>
        </p:scale>
        <p:origin x="342" y="-2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</a:t>
            </a:r>
            <a:r>
              <a:rPr lang="en-US" dirty="0"/>
              <a:t>4</a:t>
            </a:r>
            <a:r>
              <a:rPr lang="en-VN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phép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 …. 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nhanh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cùng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hôm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12339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21/1/2024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.xml"/><Relationship Id="rId6" Type="http://schemas.microsoft.com/office/2007/relationships/hdphoto" Target="../media/hdphoto1.wdp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8.xml"/><Relationship Id="rId4" Type="http://schemas.microsoft.com/office/2007/relationships/hdphoto" Target="../media/hdphoto12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.xml"/><Relationship Id="rId5" Type="http://schemas.openxmlformats.org/officeDocument/2006/relationships/image" Target="../media/image31.pn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png"/><Relationship Id="rId5" Type="http://schemas.openxmlformats.org/officeDocument/2006/relationships/image" Target="../media/image34.jpg"/><Relationship Id="rId4" Type="http://schemas.openxmlformats.org/officeDocument/2006/relationships/audio" Target="../media/audio5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6.png"/><Relationship Id="rId4" Type="http://schemas.openxmlformats.org/officeDocument/2006/relationships/image" Target="../media/image34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7.png"/><Relationship Id="rId4" Type="http://schemas.openxmlformats.org/officeDocument/2006/relationships/image" Target="../media/image34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8.png"/><Relationship Id="rId4" Type="http://schemas.openxmlformats.org/officeDocument/2006/relationships/image" Target="../media/image34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9.png"/><Relationship Id="rId4" Type="http://schemas.openxmlformats.org/officeDocument/2006/relationships/image" Target="../media/image34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8.png"/><Relationship Id="rId4" Type="http://schemas.openxmlformats.org/officeDocument/2006/relationships/image" Target="../media/image34.jp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.xml"/><Relationship Id="rId5" Type="http://schemas.openxmlformats.org/officeDocument/2006/relationships/image" Target="../media/image42.png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6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audio" Target="../media/media2.mp3"/><Relationship Id="rId7" Type="http://schemas.openxmlformats.org/officeDocument/2006/relationships/image" Target="../media/image50.png"/><Relationship Id="rId2" Type="http://schemas.microsoft.com/office/2007/relationships/media" Target="../media/media2.mp3"/><Relationship Id="rId1" Type="http://schemas.openxmlformats.org/officeDocument/2006/relationships/tags" Target="../tags/tag7.xml"/><Relationship Id="rId6" Type="http://schemas.openxmlformats.org/officeDocument/2006/relationships/image" Target="../media/image2.png"/><Relationship Id="rId11" Type="http://schemas.openxmlformats.org/officeDocument/2006/relationships/image" Target="../media/image52.png"/><Relationship Id="rId5" Type="http://schemas.openxmlformats.org/officeDocument/2006/relationships/image" Target="../media/image1.png"/><Relationship Id="rId10" Type="http://schemas.openxmlformats.org/officeDocument/2006/relationships/image" Target="../media/image51.png"/><Relationship Id="rId4" Type="http://schemas.openxmlformats.org/officeDocument/2006/relationships/slideLayout" Target="../slideLayouts/slideLayout6.xml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2.wdp"/><Relationship Id="rId5" Type="http://schemas.openxmlformats.org/officeDocument/2006/relationships/image" Target="../media/image8.png"/><Relationship Id="rId4" Type="http://schemas.openxmlformats.org/officeDocument/2006/relationships/audio" Target="../media/audio1.wav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7.wdp"/><Relationship Id="rId18" Type="http://schemas.openxmlformats.org/officeDocument/2006/relationships/image" Target="../media/image17.png"/><Relationship Id="rId3" Type="http://schemas.openxmlformats.org/officeDocument/2006/relationships/image" Target="../media/image11.jpg"/><Relationship Id="rId21" Type="http://schemas.openxmlformats.org/officeDocument/2006/relationships/image" Target="../media/image18.png"/><Relationship Id="rId7" Type="http://schemas.openxmlformats.org/officeDocument/2006/relationships/image" Target="../media/image13.png"/><Relationship Id="rId12" Type="http://schemas.openxmlformats.org/officeDocument/2006/relationships/image" Target="../media/image15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8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23.xml"/><Relationship Id="rId6" Type="http://schemas.microsoft.com/office/2007/relationships/hdphoto" Target="../media/hdphoto4.wdp"/><Relationship Id="rId11" Type="http://schemas.openxmlformats.org/officeDocument/2006/relationships/slide" Target="slide7.xml"/><Relationship Id="rId24" Type="http://schemas.openxmlformats.org/officeDocument/2006/relationships/image" Target="../media/image20.png"/><Relationship Id="rId5" Type="http://schemas.openxmlformats.org/officeDocument/2006/relationships/image" Target="../media/image12.png"/><Relationship Id="rId15" Type="http://schemas.openxmlformats.org/officeDocument/2006/relationships/image" Target="../media/image16.png"/><Relationship Id="rId23" Type="http://schemas.microsoft.com/office/2007/relationships/hdphoto" Target="../media/hdphoto10.wdp"/><Relationship Id="rId10" Type="http://schemas.microsoft.com/office/2007/relationships/hdphoto" Target="../media/hdphoto6.wdp"/><Relationship Id="rId19" Type="http://schemas.microsoft.com/office/2007/relationships/hdphoto" Target="../media/hdphoto9.wdp"/><Relationship Id="rId4" Type="http://schemas.openxmlformats.org/officeDocument/2006/relationships/slide" Target="slide14.xml"/><Relationship Id="rId9" Type="http://schemas.openxmlformats.org/officeDocument/2006/relationships/image" Target="../media/image14.png"/><Relationship Id="rId14" Type="http://schemas.openxmlformats.org/officeDocument/2006/relationships/slide" Target="slide6.xml"/><Relationship Id="rId22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7.png"/><Relationship Id="rId5" Type="http://schemas.openxmlformats.org/officeDocument/2006/relationships/slide" Target="slide4.xml"/><Relationship Id="rId4" Type="http://schemas.openxmlformats.org/officeDocument/2006/relationships/image" Target="../media/image21.jpg"/><Relationship Id="rId9" Type="http://schemas.microsoft.com/office/2007/relationships/hdphoto" Target="../media/hdphoto1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6.png"/><Relationship Id="rId5" Type="http://schemas.openxmlformats.org/officeDocument/2006/relationships/slide" Target="slide4.xml"/><Relationship Id="rId4" Type="http://schemas.openxmlformats.org/officeDocument/2006/relationships/image" Target="../media/image23.jpg"/><Relationship Id="rId9" Type="http://schemas.microsoft.com/office/2007/relationships/hdphoto" Target="../media/hdphoto11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7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5.png"/><Relationship Id="rId5" Type="http://schemas.openxmlformats.org/officeDocument/2006/relationships/slide" Target="slide4.xml"/><Relationship Id="rId4" Type="http://schemas.openxmlformats.org/officeDocument/2006/relationships/image" Target="../media/image24.jpg"/><Relationship Id="rId9" Type="http://schemas.microsoft.com/office/2007/relationships/hdphoto" Target="../media/hdphoto11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2.wav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18.png"/><Relationship Id="rId5" Type="http://schemas.openxmlformats.org/officeDocument/2006/relationships/slide" Target="slide4.xml"/><Relationship Id="rId4" Type="http://schemas.openxmlformats.org/officeDocument/2006/relationships/image" Target="../media/image25.jpg"/><Relationship Id="rId9" Type="http://schemas.microsoft.com/office/2007/relationships/hdphoto" Target="../media/hdphoto11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3.xml"/><Relationship Id="rId5" Type="http://schemas.openxmlformats.org/officeDocument/2006/relationships/image" Target="../media/image26.png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14942" y="4270916"/>
            <a:ext cx="2791716" cy="2669887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5AD7238-C897-E1D4-6C1F-9F60DD8DFF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91653" y="1195652"/>
            <a:ext cx="2237426" cy="10729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8AD7C6-7C72-10B1-515C-111EE8882AC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35146" y="2256228"/>
            <a:ext cx="8925318" cy="252396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4118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A9D86D7-8EEC-6987-3A30-5CA81B80F4A7}"/>
              </a:ext>
            </a:extLst>
          </p:cNvPr>
          <p:cNvSpPr txBox="1"/>
          <p:nvPr/>
        </p:nvSpPr>
        <p:spPr>
          <a:xfrm>
            <a:off x="452063" y="595901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a)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345913" y="369870"/>
            <a:ext cx="10140593" cy="2938409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5D3CF30-69EC-097B-1FED-0A906AFA39AD}"/>
              </a:ext>
            </a:extLst>
          </p:cNvPr>
          <p:cNvSpPr txBox="1"/>
          <p:nvPr/>
        </p:nvSpPr>
        <p:spPr>
          <a:xfrm>
            <a:off x="1664412" y="493160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7F46548-7FBE-61B1-D0E0-5D2D9DE0AFEF}"/>
              </a:ext>
            </a:extLst>
          </p:cNvPr>
          <p:cNvSpPr txBox="1"/>
          <p:nvPr/>
        </p:nvSpPr>
        <p:spPr>
          <a:xfrm>
            <a:off x="1654138" y="1078787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36 x 10 = 10 x 36. </a:t>
            </a:r>
            <a:r>
              <a:rPr lang="en-US" sz="3200" dirty="0" err="1"/>
              <a:t>Nhẩm</a:t>
            </a:r>
            <a:r>
              <a:rPr lang="en-US" sz="3200" dirty="0"/>
              <a:t>: 1 </a:t>
            </a:r>
            <a:r>
              <a:rPr lang="en-US" sz="3200" dirty="0" err="1"/>
              <a:t>chục</a:t>
            </a:r>
            <a:r>
              <a:rPr lang="en-US" sz="3200" dirty="0"/>
              <a:t> x 36 = 36 </a:t>
            </a:r>
            <a:r>
              <a:rPr lang="en-US" sz="3200" dirty="0" err="1"/>
              <a:t>chục</a:t>
            </a:r>
            <a:r>
              <a:rPr lang="en-US" sz="3200" dirty="0"/>
              <a:t> = 360.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488950-7E2C-E021-AE02-7909676A1912}"/>
              </a:ext>
            </a:extLst>
          </p:cNvPr>
          <p:cNvSpPr txBox="1"/>
          <p:nvPr/>
        </p:nvSpPr>
        <p:spPr>
          <a:xfrm>
            <a:off x="1684961" y="1684962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Vậy</a:t>
            </a:r>
            <a:r>
              <a:rPr lang="en-US" sz="3200" dirty="0"/>
              <a:t>: 36 x 10 = 360.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F64A27-CDEE-40CE-A921-76F02715ABC1}"/>
              </a:ext>
            </a:extLst>
          </p:cNvPr>
          <p:cNvSpPr txBox="1"/>
          <p:nvPr/>
        </p:nvSpPr>
        <p:spPr>
          <a:xfrm>
            <a:off x="1684961" y="2188396"/>
            <a:ext cx="91850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/>
              <a:t>Ngược</a:t>
            </a:r>
            <a:r>
              <a:rPr lang="en-US" sz="3200" dirty="0"/>
              <a:t> </a:t>
            </a:r>
            <a:r>
              <a:rPr lang="en-US" sz="3200" dirty="0" err="1"/>
              <a:t>lại</a:t>
            </a:r>
            <a:r>
              <a:rPr lang="en-US" sz="3200" dirty="0"/>
              <a:t>, </a:t>
            </a:r>
            <a:r>
              <a:rPr lang="en-US" sz="3200" dirty="0" err="1"/>
              <a:t>từ</a:t>
            </a:r>
            <a:r>
              <a:rPr lang="en-US" sz="3200" dirty="0"/>
              <a:t> 36 x 10 = 360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9CF985-67FD-6E6B-2A14-91A2FE95A247}"/>
              </a:ext>
            </a:extLst>
          </p:cNvPr>
          <p:cNvSpPr txBox="1"/>
          <p:nvPr/>
        </p:nvSpPr>
        <p:spPr>
          <a:xfrm>
            <a:off x="2845941" y="2732926"/>
            <a:ext cx="80138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Ta </a:t>
            </a:r>
            <a:r>
              <a:rPr lang="en-US" sz="3200" dirty="0" err="1"/>
              <a:t>có</a:t>
            </a:r>
            <a:r>
              <a:rPr lang="en-US" sz="3200" dirty="0"/>
              <a:t>: 360 : 10 = 36.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4D46FF-B8B1-2891-C32B-E36DABE879B0}"/>
              </a:ext>
            </a:extLst>
          </p:cNvPr>
          <p:cNvSpPr txBox="1"/>
          <p:nvPr/>
        </p:nvSpPr>
        <p:spPr>
          <a:xfrm>
            <a:off x="544530" y="3626778"/>
            <a:ext cx="8630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b)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54CC0C-5A91-66E5-1A80-8C8B010F0C4F}"/>
              </a:ext>
            </a:extLst>
          </p:cNvPr>
          <p:cNvSpPr/>
          <p:nvPr/>
        </p:nvSpPr>
        <p:spPr>
          <a:xfrm>
            <a:off x="1356187" y="3421295"/>
            <a:ext cx="10140593" cy="2938409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BC2AA6D-A62F-DAFB-C1EA-1E6705F07BAF}"/>
              </a:ext>
            </a:extLst>
          </p:cNvPr>
          <p:cNvSpPr txBox="1"/>
          <p:nvPr/>
        </p:nvSpPr>
        <p:spPr>
          <a:xfrm>
            <a:off x="1674686" y="3544585"/>
            <a:ext cx="30616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?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90786E0-17CE-D3D6-E7E2-5D26618405E3}"/>
              </a:ext>
            </a:extLst>
          </p:cNvPr>
          <p:cNvSpPr txBox="1"/>
          <p:nvPr/>
        </p:nvSpPr>
        <p:spPr>
          <a:xfrm>
            <a:off x="1664412" y="3976100"/>
            <a:ext cx="98529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100 = 36 x (10 x 10) = (36 x 10) x 10 = 360 x 10 = 3 600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891DF8E-D088-841E-1F82-89A243A88D26}"/>
              </a:ext>
            </a:extLst>
          </p:cNvPr>
          <p:cNvSpPr txBox="1"/>
          <p:nvPr/>
        </p:nvSpPr>
        <p:spPr>
          <a:xfrm>
            <a:off x="1664412" y="4376791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Ngược</a:t>
            </a:r>
            <a:r>
              <a:rPr lang="en-US" sz="2800" dirty="0"/>
              <a:t> </a:t>
            </a:r>
            <a:r>
              <a:rPr lang="en-US" sz="2800" dirty="0" err="1"/>
              <a:t>lại</a:t>
            </a:r>
            <a:r>
              <a:rPr lang="en-US" sz="2800" dirty="0"/>
              <a:t>, 3 600 : 100 = 36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08778A-8A30-71CA-4888-B2EF00E059E2}"/>
              </a:ext>
            </a:extLst>
          </p:cNvPr>
          <p:cNvSpPr txBox="1"/>
          <p:nvPr/>
        </p:nvSpPr>
        <p:spPr>
          <a:xfrm>
            <a:off x="1674687" y="4839128"/>
            <a:ext cx="91850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/>
              <a:t>Tương</a:t>
            </a:r>
            <a:r>
              <a:rPr lang="en-US" sz="2800" dirty="0"/>
              <a:t> </a:t>
            </a:r>
            <a:r>
              <a:rPr lang="en-US" sz="2800" dirty="0" err="1"/>
              <a:t>tự</a:t>
            </a:r>
            <a:r>
              <a:rPr lang="en-US" sz="2800" dirty="0"/>
              <a:t>, ta </a:t>
            </a:r>
            <a:r>
              <a:rPr lang="en-US" sz="2800" dirty="0" err="1"/>
              <a:t>có</a:t>
            </a:r>
            <a:r>
              <a:rPr lang="en-US" sz="2800" dirty="0"/>
              <a:t>: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3B0D7EE-770E-67E3-8214-89AE536AC618}"/>
              </a:ext>
            </a:extLst>
          </p:cNvPr>
          <p:cNvSpPr txBox="1"/>
          <p:nvPr/>
        </p:nvSpPr>
        <p:spPr>
          <a:xfrm>
            <a:off x="1684961" y="5322013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x 1 000 = 36 000;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E847E7F-7796-B816-7A4D-C4F9A045A8BD}"/>
              </a:ext>
            </a:extLst>
          </p:cNvPr>
          <p:cNvSpPr txBox="1"/>
          <p:nvPr/>
        </p:nvSpPr>
        <p:spPr>
          <a:xfrm>
            <a:off x="1674687" y="5825447"/>
            <a:ext cx="39761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36 000 : 1 000 = 36.</a:t>
            </a:r>
          </a:p>
        </p:txBody>
      </p:sp>
    </p:spTree>
    <p:extLst>
      <p:ext uri="{BB962C8B-B14F-4D97-AF65-F5344CB8AC3E}">
        <p14:creationId xmlns:p14="http://schemas.microsoft.com/office/powerpoint/2010/main" val="1328340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900721" cy="842481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253447"/>
            <a:ext cx="30616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Ví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dụ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0497A25-E0CA-7593-4F5D-3549DCF47047}"/>
              </a:ext>
            </a:extLst>
          </p:cNvPr>
          <p:cNvSpPr txBox="1"/>
          <p:nvPr/>
        </p:nvSpPr>
        <p:spPr>
          <a:xfrm>
            <a:off x="3996647" y="1119883"/>
            <a:ext cx="55685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effectLst/>
                <a:latin typeface="+mj-lt"/>
                <a:ea typeface="Cambria" panose="02040503050406030204" pitchFamily="18" charset="0"/>
              </a:rPr>
              <a:t>68 x 10 = 680 </a:t>
            </a:r>
            <a:endParaRPr lang="en-US" sz="6600" dirty="0">
              <a:latin typeface="+mj-lt"/>
              <a:ea typeface="Cambria" panose="020405030504060302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8A4E1D-7E6B-5B14-4122-E502C936E978}"/>
              </a:ext>
            </a:extLst>
          </p:cNvPr>
          <p:cNvSpPr txBox="1"/>
          <p:nvPr/>
        </p:nvSpPr>
        <p:spPr>
          <a:xfrm>
            <a:off x="3904180" y="2732926"/>
            <a:ext cx="77364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latin typeface="+mj-lt"/>
                <a:ea typeface="Cambria" panose="02040503050406030204" pitchFamily="18" charset="0"/>
              </a:rPr>
              <a:t>990 000 : 1 000 = 990</a:t>
            </a:r>
          </a:p>
        </p:txBody>
      </p:sp>
    </p:spTree>
    <p:extLst>
      <p:ext uri="{BB962C8B-B14F-4D97-AF65-F5344CB8AC3E}">
        <p14:creationId xmlns:p14="http://schemas.microsoft.com/office/powerpoint/2010/main" val="275989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5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2FF94B2-43D7-59B4-2E1D-439F8E61A603}"/>
              </a:ext>
            </a:extLst>
          </p:cNvPr>
          <p:cNvSpPr txBox="1"/>
          <p:nvPr/>
        </p:nvSpPr>
        <p:spPr>
          <a:xfrm>
            <a:off x="739739" y="4232952"/>
            <a:ext cx="6554913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Rô-bốt đã chạy được số mét là:</a:t>
            </a:r>
          </a:p>
          <a:p>
            <a:pPr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375 x 10 = 3 750 (m)</a:t>
            </a:r>
          </a:p>
          <a:p>
            <a:pPr algn="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số: 3 750 m</a:t>
            </a:r>
            <a:endParaRPr lang="en-US" sz="3200" b="0" i="0" dirty="0">
              <a:solidFill>
                <a:srgbClr val="FF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  <p:bldP spid="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84960" y="1017785"/>
            <a:ext cx="58674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bên có 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(chỗ)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452385" y="1102439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7851ABFB-F168-CC44-7B04-93C137E0F71F}"/>
              </a:ext>
            </a:extLst>
          </p:cNvPr>
          <p:cNvSpPr txBox="1"/>
          <p:nvPr/>
        </p:nvSpPr>
        <p:spPr>
          <a:xfrm>
            <a:off x="6633895" y="1624726"/>
            <a:ext cx="523875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x 10 x 2 = 160 (chỗ)</a:t>
            </a:r>
          </a:p>
          <a:p>
            <a:pPr lvl="0" algn="ctr"/>
            <a:r>
              <a:rPr lang="vi-VN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chỗ</a:t>
            </a:r>
          </a:p>
        </p:txBody>
      </p:sp>
    </p:spTree>
    <p:extLst>
      <p:ext uri="{BB962C8B-B14F-4D97-AF65-F5344CB8AC3E}">
        <p14:creationId xmlns:p14="http://schemas.microsoft.com/office/powerpoint/2010/main" val="3343768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8021005A-445D-4B03-93AC-5912446EAE6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396240" y="198119"/>
            <a:ext cx="853439" cy="816195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F4800B21-CA84-40E6-A870-1B2D2C2392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7108" y="454100"/>
            <a:ext cx="6628247" cy="6628247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85C30734-86A3-EAE8-AC17-9BB94FD60579}"/>
              </a:ext>
            </a:extLst>
          </p:cNvPr>
          <p:cNvGrpSpPr/>
          <p:nvPr/>
        </p:nvGrpSpPr>
        <p:grpSpPr>
          <a:xfrm>
            <a:off x="958989" y="1696247"/>
            <a:ext cx="5625967" cy="2115466"/>
            <a:chOff x="700590" y="1634064"/>
            <a:chExt cx="5625967" cy="2351793"/>
          </a:xfrm>
        </p:grpSpPr>
        <p:sp>
          <p:nvSpPr>
            <p:cNvPr id="8" name="思想气泡: 云 7">
              <a:extLst>
                <a:ext uri="{FF2B5EF4-FFF2-40B4-BE49-F238E27FC236}">
                  <a16:creationId xmlns:a16="http://schemas.microsoft.com/office/drawing/2014/main" id="{BF560149-5D49-4E59-B6CE-B3039C82842B}"/>
                </a:ext>
              </a:extLst>
            </p:cNvPr>
            <p:cNvSpPr/>
            <p:nvPr/>
          </p:nvSpPr>
          <p:spPr>
            <a:xfrm>
              <a:off x="700590" y="1634064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21A9A0-7B12-C32E-F5EF-6490193BCC46}"/>
                </a:ext>
              </a:extLst>
            </p:cNvPr>
            <p:cNvSpPr txBox="1"/>
            <p:nvPr/>
          </p:nvSpPr>
          <p:spPr>
            <a:xfrm>
              <a:off x="1134794" y="2165778"/>
              <a:ext cx="508237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- 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Hoàn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thành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các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bài</a:t>
              </a:r>
              <a:r>
                <a:rPr lang="en-US" sz="3600" b="1" dirty="0">
                  <a:solidFill>
                    <a:prstClr val="black"/>
                  </a:solidFill>
                  <a:latin typeface="Cambria" panose="02040503050406030204" pitchFamily="18" charset="0"/>
                </a:rPr>
                <a:t> </a:t>
              </a:r>
              <a:r>
                <a:rPr lang="en-US" sz="3600" b="1" dirty="0" err="1">
                  <a:solidFill>
                    <a:prstClr val="black"/>
                  </a:solidFill>
                  <a:latin typeface="Cambria" panose="02040503050406030204" pitchFamily="18" charset="0"/>
                </a:rPr>
                <a:t>tập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6F57323-7258-DDDE-B8D6-4D3A77BAD431}"/>
              </a:ext>
            </a:extLst>
          </p:cNvPr>
          <p:cNvGrpSpPr/>
          <p:nvPr/>
        </p:nvGrpSpPr>
        <p:grpSpPr>
          <a:xfrm>
            <a:off x="1012005" y="3985858"/>
            <a:ext cx="5625967" cy="2199186"/>
            <a:chOff x="1012005" y="3985857"/>
            <a:chExt cx="5625967" cy="2351793"/>
          </a:xfrm>
        </p:grpSpPr>
        <p:sp>
          <p:nvSpPr>
            <p:cNvPr id="9" name="思想气泡: 云 8">
              <a:extLst>
                <a:ext uri="{FF2B5EF4-FFF2-40B4-BE49-F238E27FC236}">
                  <a16:creationId xmlns:a16="http://schemas.microsoft.com/office/drawing/2014/main" id="{3580561F-5603-4D6D-A6A6-1946BFCE2C24}"/>
                </a:ext>
              </a:extLst>
            </p:cNvPr>
            <p:cNvSpPr/>
            <p:nvPr/>
          </p:nvSpPr>
          <p:spPr>
            <a:xfrm>
              <a:off x="1012005" y="3985857"/>
              <a:ext cx="5625967" cy="2351793"/>
            </a:xfrm>
            <a:prstGeom prst="cloudCallout">
              <a:avLst/>
            </a:prstGeom>
            <a:solidFill>
              <a:srgbClr val="F3C355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A9C6C4-4349-B3DA-B5A2-B073E8B2BF3E}"/>
                </a:ext>
              </a:extLst>
            </p:cNvPr>
            <p:cNvSpPr txBox="1"/>
            <p:nvPr/>
          </p:nvSpPr>
          <p:spPr>
            <a:xfrm>
              <a:off x="1230788" y="4838587"/>
              <a:ext cx="50823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Chuẩn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bị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mới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1825FA97-494C-7864-E8E7-D5B42F2992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98301" y="329421"/>
            <a:ext cx="3627434" cy="1609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01547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5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3178378" y="325730"/>
            <a:ext cx="583524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3178378" y="335964"/>
            <a:ext cx="5835245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5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3178378" y="599130"/>
            <a:ext cx="6508547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|0.2|0.1|0.2|0.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</TotalTime>
  <Words>1139</Words>
  <Application>Microsoft Office PowerPoint</Application>
  <PresentationFormat>Widescreen</PresentationFormat>
  <Paragraphs>318</Paragraphs>
  <Slides>29</Slides>
  <Notes>5</Notes>
  <HiddenSlides>0</HiddenSlides>
  <MMClips>2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29</vt:i4>
      </vt:variant>
    </vt:vector>
  </HeadingPairs>
  <TitlesOfParts>
    <vt:vector size="36" baseType="lpstr">
      <vt:lpstr>Arial</vt:lpstr>
      <vt:lpstr>Calibri</vt:lpstr>
      <vt:lpstr>Calibri Light</vt:lpstr>
      <vt:lpstr>Cambria</vt:lpstr>
      <vt:lpstr>Times New Roman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59</cp:revision>
  <dcterms:created xsi:type="dcterms:W3CDTF">2023-10-27T11:23:56Z</dcterms:created>
  <dcterms:modified xsi:type="dcterms:W3CDTF">2024-01-21T07:52:13Z</dcterms:modified>
</cp:coreProperties>
</file>