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1"/>
  </p:notesMasterIdLst>
  <p:sldIdLst>
    <p:sldId id="257" r:id="rId3"/>
    <p:sldId id="266" r:id="rId4"/>
    <p:sldId id="256" r:id="rId5"/>
    <p:sldId id="262" r:id="rId6"/>
    <p:sldId id="261" r:id="rId7"/>
    <p:sldId id="263" r:id="rId8"/>
    <p:sldId id="443" r:id="rId9"/>
    <p:sldId id="444" r:id="rId10"/>
    <p:sldId id="445" r:id="rId11"/>
    <p:sldId id="446" r:id="rId12"/>
    <p:sldId id="447" r:id="rId13"/>
    <p:sldId id="454" r:id="rId14"/>
    <p:sldId id="455" r:id="rId15"/>
    <p:sldId id="456" r:id="rId16"/>
    <p:sldId id="457" r:id="rId17"/>
    <p:sldId id="458" r:id="rId18"/>
    <p:sldId id="459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F88C-0DE1-42A6-87ED-AE350594759C}" type="datetimeFigureOut">
              <a:rPr lang="en-US" smtClean="0"/>
              <a:t>21/1/2024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D103-F491-4285-996C-54FA2622D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C304B-1242-4423-B48F-0B72ECBFF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0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4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8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0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8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8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2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5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50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96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9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26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81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57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68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3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1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9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BA437D6-F065-9B05-17BB-BFEF02E6269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826" y="95644"/>
            <a:ext cx="1129842" cy="11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4B94E2-BDE3-4607-BE9E-A629057C4ADF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21/1/2024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3" Type="http://schemas.openxmlformats.org/officeDocument/2006/relationships/image" Target="../media/image11.png"/><Relationship Id="rId21" Type="http://schemas.openxmlformats.org/officeDocument/2006/relationships/image" Target="../media/image21.pn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microsoft.com/office/2007/relationships/hdphoto" Target="../media/hdphoto7.wdp"/><Relationship Id="rId2" Type="http://schemas.openxmlformats.org/officeDocument/2006/relationships/image" Target="../media/image10.jpeg"/><Relationship Id="rId16" Type="http://schemas.openxmlformats.org/officeDocument/2006/relationships/image" Target="../media/image18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3.png"/><Relationship Id="rId12" Type="http://schemas.microsoft.com/office/2007/relationships/hdphoto" Target="../media/hdphoto9.wdp"/><Relationship Id="rId17" Type="http://schemas.openxmlformats.org/officeDocument/2006/relationships/image" Target="../media/image30.png"/><Relationship Id="rId2" Type="http://schemas.openxmlformats.org/officeDocument/2006/relationships/video" Target="../media/media1.mp4"/><Relationship Id="rId16" Type="http://schemas.openxmlformats.org/officeDocument/2006/relationships/image" Target="../media/image20.png"/><Relationship Id="rId1" Type="http://schemas.microsoft.com/office/2007/relationships/media" Target="../media/media1.mp4"/><Relationship Id="rId6" Type="http://schemas.microsoft.com/office/2007/relationships/hdphoto" Target="../media/hdphoto8.wdp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2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4.gif"/><Relationship Id="rId12" Type="http://schemas.microsoft.com/office/2007/relationships/hdphoto" Target="../media/hdphoto9.wdp"/><Relationship Id="rId17" Type="http://schemas.openxmlformats.org/officeDocument/2006/relationships/image" Target="../media/image30.png"/><Relationship Id="rId2" Type="http://schemas.openxmlformats.org/officeDocument/2006/relationships/video" Target="../media/media1.mp4"/><Relationship Id="rId16" Type="http://schemas.openxmlformats.org/officeDocument/2006/relationships/image" Target="../media/image32.png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microsoft.com/office/2007/relationships/hdphoto" Target="../media/hdphoto10.wdp"/><Relationship Id="rId4" Type="http://schemas.openxmlformats.org/officeDocument/2006/relationships/audio" Target="../media/audio1.wav"/><Relationship Id="rId9" Type="http://schemas.openxmlformats.org/officeDocument/2006/relationships/image" Target="../media/image31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sp>
        <p:nvSpPr>
          <p:cNvPr id="2" name="iṧļiḑé">
            <a:extLst>
              <a:ext uri="{FF2B5EF4-FFF2-40B4-BE49-F238E27FC236}">
                <a16:creationId xmlns:a16="http://schemas.microsoft.com/office/drawing/2014/main" id="{00B3BA14-4AD0-1DF5-C134-945702AC54CF}"/>
              </a:ext>
            </a:extLst>
          </p:cNvPr>
          <p:cNvSpPr txBox="1"/>
          <p:nvPr/>
        </p:nvSpPr>
        <p:spPr>
          <a:xfrm>
            <a:off x="1238251" y="1820718"/>
            <a:ext cx="8591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5400" b="1" dirty="0" err="1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Bài</a:t>
            </a: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42: TÍNH CHẤT PHÂN</a:t>
            </a:r>
          </a:p>
          <a:p>
            <a:pPr algn="ctr" defTabSz="914377">
              <a:defRPr/>
            </a:pP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PHỐI CỦA PHÉP NHÂN ĐỐI VỚI PHÉP CỘNG </a:t>
            </a:r>
            <a:endParaRPr lang="en-US" altLang="zh-CN" sz="6600" b="1" dirty="0">
              <a:ln w="28575">
                <a:solidFill>
                  <a:srgbClr val="F58125"/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庞门正道标题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9" y="787400"/>
            <a:ext cx="9809772" cy="6667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fr-FR" altLang="en-US" sz="3733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1015975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33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  <a:endParaRPr lang="fr-FR" altLang="en-US" sz="3733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2D442C-BE54-1AD8-37B0-13983E02B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1704974"/>
            <a:ext cx="6972300" cy="1958985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C72D4417-FFEB-B5EA-A6AD-460155188E8C}"/>
              </a:ext>
            </a:extLst>
          </p:cNvPr>
          <p:cNvSpPr txBox="1"/>
          <p:nvPr/>
        </p:nvSpPr>
        <p:spPr>
          <a:xfrm>
            <a:off x="1001104" y="37782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C0CED42-289B-B72F-5CCD-C2C37A4ADE1A}"/>
              </a:ext>
            </a:extLst>
          </p:cNvPr>
          <p:cNvSpPr txBox="1"/>
          <p:nvPr/>
        </p:nvSpPr>
        <p:spPr>
          <a:xfrm>
            <a:off x="7020904" y="37020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9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6296024" y="2402682"/>
            <a:ext cx="5457825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2 + 43 x 6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86 + 258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6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4626138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36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5791200" y="2402682"/>
            <a:ext cx="5962649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x 7 + 21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105 + 147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 = 4, n = 5, p = 3.</a:t>
            </a:r>
          </a:p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 err="1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8E6AD1E-34D9-85DE-DABE-F1585040A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4" y="1924049"/>
            <a:ext cx="10487025" cy="752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647950" y="2971800"/>
            <a:ext cx="9039225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(n + p) = 4 x (5 + 3) = 4 x 8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(m + n) x p = (4 + 5) x 3 = 9 x 3 = 27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n + m x p = 4 x 5 + 4 x 3 = 20 + 12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p + n x p = 4 x 3 + 5 x 3 = 12 + 15 = 27</a:t>
            </a:r>
          </a:p>
        </p:txBody>
      </p:sp>
    </p:spTree>
    <p:extLst>
      <p:ext uri="{BB962C8B-B14F-4D97-AF65-F5344CB8AC3E}">
        <p14:creationId xmlns:p14="http://schemas.microsoft.com/office/powerpoint/2010/main" val="36490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Hai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419350" y="2200275"/>
            <a:ext cx="7458075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(n + p) = m x n + m x p</a:t>
            </a:r>
          </a:p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 + n) x p = m x p + n x p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361950"/>
            <a:ext cx="11582400" cy="611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20203" y="387350"/>
            <a:ext cx="10438421" cy="15696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D08E6-5EB5-CB92-C6F8-5D47BCA91D2A}"/>
              </a:ext>
            </a:extLst>
          </p:cNvPr>
          <p:cNvCxnSpPr/>
          <p:nvPr/>
        </p:nvCxnSpPr>
        <p:spPr>
          <a:xfrm>
            <a:off x="5876925" y="22574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9C298080-E86A-D726-7B92-8784FEBEA689}"/>
              </a:ext>
            </a:extLst>
          </p:cNvPr>
          <p:cNvSpPr txBox="1"/>
          <p:nvPr/>
        </p:nvSpPr>
        <p:spPr>
          <a:xfrm>
            <a:off x="390524" y="2412207"/>
            <a:ext cx="5410201" cy="240065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 hai khối lớp có số bạn học vẽ là 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2 + 12 x 3  = 60 (bạn)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 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F9B8BE48-F6DE-52E3-8F91-4F31FEC48561}"/>
              </a:ext>
            </a:extLst>
          </p:cNvPr>
          <p:cNvSpPr txBox="1"/>
          <p:nvPr/>
        </p:nvSpPr>
        <p:spPr>
          <a:xfrm>
            <a:off x="5553075" y="2364582"/>
            <a:ext cx="6400800" cy="193899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hai khối lớp có số bạn học vẽ là: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(2 + 3)  = 60 ( bạn 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0703C2-5A60-94AC-F39C-03659034F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010" y="2104126"/>
            <a:ext cx="4163929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2314575" y="735807"/>
            <a:ext cx="6229351" cy="17851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 nhanh</a:t>
            </a:r>
          </a:p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67 x 7 + 67 x 93</a:t>
            </a:r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6D8F6FD8-2AA0-71D1-BFB3-ABBF480536A9}"/>
              </a:ext>
            </a:extLst>
          </p:cNvPr>
          <p:cNvSpPr txBox="1"/>
          <p:nvPr/>
        </p:nvSpPr>
        <p:spPr>
          <a:xfrm>
            <a:off x="2990850" y="2593182"/>
            <a:ext cx="6267450" cy="280076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( 7 + 93 )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100                                                     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6 700</a:t>
            </a:r>
          </a:p>
        </p:txBody>
      </p:sp>
    </p:spTree>
    <p:extLst>
      <p:ext uri="{BB962C8B-B14F-4D97-AF65-F5344CB8AC3E}">
        <p14:creationId xmlns:p14="http://schemas.microsoft.com/office/powerpoint/2010/main" val="21034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F20C7-9586-CDDB-CED7-2A899FAF2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4380" y="1936108"/>
            <a:ext cx="7766977" cy="2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27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08" y="-945239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13" y="-570274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3"/>
          <a:stretch/>
        </p:blipFill>
        <p:spPr bwMode="auto">
          <a:xfrm>
            <a:off x="-68299" y="-47033"/>
            <a:ext cx="12104872" cy="18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7759" y="1805226"/>
            <a:ext cx="3477205" cy="70418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0395" y="2784963"/>
            <a:ext cx="3455696" cy="64440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42824" y="1825273"/>
            <a:ext cx="3716184" cy="66409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42825" y="2682728"/>
            <a:ext cx="3716183" cy="6640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315" y="-51765"/>
            <a:ext cx="10184728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+ 3) x 5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22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FCC54946-C1E7-401B-846D-5C50CBA4E1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4397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0" y="-624841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/>
          <a:stretch/>
        </p:blipFill>
        <p:spPr bwMode="auto">
          <a:xfrm>
            <a:off x="304800" y="107033"/>
            <a:ext cx="11226800" cy="20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17600" y="107033"/>
            <a:ext cx="9245600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x 2 + 4 x 6 = ?</a:t>
            </a:r>
          </a:p>
        </p:txBody>
      </p:sp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890209" y="2132738"/>
            <a:ext cx="4001695" cy="680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889722" y="2966364"/>
            <a:ext cx="4001695" cy="6802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112001" y="2129005"/>
            <a:ext cx="3797299" cy="62811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C.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112002" y="2902815"/>
            <a:ext cx="3797297" cy="64551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D.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75" y="3531304"/>
            <a:ext cx="2051696" cy="35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755ED733-A268-4783-96B3-E782676B87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35680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4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5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2F26B-9B30-B8F0-8731-C50DEA4C3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1905001"/>
            <a:ext cx="5202371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247650"/>
            <a:ext cx="11582400" cy="6286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2001F6F1-C0C5-4C2C-BD7C-4F113FC03F1C}"/>
              </a:ext>
            </a:extLst>
          </p:cNvPr>
          <p:cNvSpPr txBox="1"/>
          <p:nvPr/>
        </p:nvSpPr>
        <p:spPr>
          <a:xfrm>
            <a:off x="571501" y="244475"/>
            <a:ext cx="110013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defRPr/>
            </a:pP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đội đồng diễn có 3 hàng mặc áo đỏ và 2 hàng mặc áo vàng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mỗi hàng đều có 15 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E8A86-7A83-F0B4-F5AA-703CB1AA3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69" y="2794554"/>
            <a:ext cx="1999661" cy="1859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58176-A6E9-D1DF-4C61-B0825015C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913" y="3119558"/>
            <a:ext cx="2066723" cy="160948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6B8B9EB-E24D-8CEB-AE87-4C419100EB06}"/>
              </a:ext>
            </a:extLst>
          </p:cNvPr>
          <p:cNvSpPr/>
          <p:nvPr/>
        </p:nvSpPr>
        <p:spPr>
          <a:xfrm>
            <a:off x="1171574" y="2019300"/>
            <a:ext cx="4286251" cy="1047750"/>
          </a:xfrm>
          <a:prstGeom prst="wedgeRoundRectCallout">
            <a:avLst>
              <a:gd name="adj1" fmla="val -39052"/>
              <a:gd name="adj2" fmla="val 67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2FEDE-D71A-145F-5EB8-C90A46E1F0DB}"/>
              </a:ext>
            </a:extLst>
          </p:cNvPr>
          <p:cNvSpPr/>
          <p:nvPr/>
        </p:nvSpPr>
        <p:spPr>
          <a:xfrm>
            <a:off x="2028825" y="337185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5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804B7E7-5708-36EB-45C5-BAC1B154D26C}"/>
              </a:ext>
            </a:extLst>
          </p:cNvPr>
          <p:cNvSpPr/>
          <p:nvPr/>
        </p:nvSpPr>
        <p:spPr>
          <a:xfrm>
            <a:off x="6610351" y="1885950"/>
            <a:ext cx="4629150" cy="1047750"/>
          </a:xfrm>
          <a:prstGeom prst="wedgeRoundRectCallout">
            <a:avLst>
              <a:gd name="adj1" fmla="val 33170"/>
              <a:gd name="adj2" fmla="val 7522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3C288B-CE99-312C-0F5D-3B6CA4A887FD}"/>
              </a:ext>
            </a:extLst>
          </p:cNvPr>
          <p:cNvSpPr/>
          <p:nvPr/>
        </p:nvSpPr>
        <p:spPr>
          <a:xfrm>
            <a:off x="6076950" y="335280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3 + 15 x 2 = 45 + 30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FBB7DB-A40B-7C7E-724C-864412EEDA8E}"/>
              </a:ext>
            </a:extLst>
          </p:cNvPr>
          <p:cNvSpPr/>
          <p:nvPr/>
        </p:nvSpPr>
        <p:spPr>
          <a:xfrm>
            <a:off x="3705224" y="4772025"/>
            <a:ext cx="4733925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3 + 15 x 2</a:t>
            </a:r>
          </a:p>
        </p:txBody>
      </p:sp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uiExpand="1" build="p" animBg="1"/>
      <p:bldP spid="15" grpId="0" animBg="1"/>
      <p:bldP spid="16" grpId="0" uiExpand="1" build="p" animBg="1"/>
      <p:bldP spid="1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D0F4937-75A7-44E3-A27C-228F247BEAA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91AD4F02-75DC-42DC-B824-8398FAAFBFDA}"/>
              </a:ext>
            </a:extLst>
          </p:cNvPr>
          <p:cNvSpPr txBox="1"/>
          <p:nvPr/>
        </p:nvSpPr>
        <p:spPr>
          <a:xfrm>
            <a:off x="419193" y="1300453"/>
            <a:ext cx="8572407" cy="403187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Khi nhân một số với một tổng ta có thể nhân số đó với từng số hạng của tổng rồi cộng các kết quả với nhau.</a:t>
            </a:r>
            <a:endParaRPr lang="en-US" altLang="en-US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x (b + c) = a x b + a x c</a:t>
            </a:r>
          </a:p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Khi nhân một tổng với một số, ta có thể nhân từng số hạng của tổng với số đó rồi cộng các kết quả với nhau</a:t>
            </a:r>
            <a:endParaRPr lang="en-US" altLang="en-US" sz="3200" dirty="0">
              <a:solidFill>
                <a:sysClr val="windowText" lastClr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 + b) x c = a x c + b x c</a:t>
            </a:r>
            <a:endParaRPr lang="vi-VN" altLang="en-US" sz="3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D98D7-29A0-0357-BDE3-2AF574C3E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512" y="1676400"/>
            <a:ext cx="2488188" cy="32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8B761033-AC26-4F1A-AF4F-713ACE77B57E}"/>
              </a:ext>
            </a:extLst>
          </p:cNvPr>
          <p:cNvSpPr txBox="1"/>
          <p:nvPr/>
        </p:nvSpPr>
        <p:spPr>
          <a:xfrm>
            <a:off x="5346537" y="7453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Ví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4898862" y="15454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( 3 + 4)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CDD384-DB84-724B-11DD-07ABB64EB921}"/>
              </a:ext>
            </a:extLst>
          </p:cNvPr>
          <p:cNvCxnSpPr/>
          <p:nvPr/>
        </p:nvCxnSpPr>
        <p:spPr>
          <a:xfrm>
            <a:off x="6372225" y="24098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7">
            <a:extLst>
              <a:ext uri="{FF2B5EF4-FFF2-40B4-BE49-F238E27FC236}">
                <a16:creationId xmlns:a16="http://schemas.microsoft.com/office/drawing/2014/main" id="{DE8B4E41-D66B-9E17-5E0C-C9A4DF9C7229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7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62C9B36D-CE2C-1DBF-087B-C4D1CDB2EE07}"/>
              </a:ext>
            </a:extLst>
          </p:cNvPr>
          <p:cNvSpPr txBox="1"/>
          <p:nvPr/>
        </p:nvSpPr>
        <p:spPr>
          <a:xfrm>
            <a:off x="6718137" y="2402682"/>
            <a:ext cx="4816638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3 + 5 x 4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15 + 20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E36189-D4BD-87E5-69FF-33763B3F5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594" y="1886552"/>
            <a:ext cx="507231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785</Words>
  <Application>Microsoft Office PowerPoint</Application>
  <PresentationFormat>Widescreen</PresentationFormat>
  <Paragraphs>80</Paragraphs>
  <Slides>18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思源黑体 CN Bold</vt:lpstr>
      <vt:lpstr>思源黑体 CN Light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2023-11-15T13:22:26Z</dcterms:created>
  <dcterms:modified xsi:type="dcterms:W3CDTF">2024-01-21T07:58:02Z</dcterms:modified>
</cp:coreProperties>
</file>