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5"/>
  </p:notesMasterIdLst>
  <p:sldIdLst>
    <p:sldId id="260" r:id="rId5"/>
    <p:sldId id="313" r:id="rId6"/>
    <p:sldId id="261" r:id="rId7"/>
    <p:sldId id="262" r:id="rId8"/>
    <p:sldId id="263" r:id="rId9"/>
    <p:sldId id="314" r:id="rId10"/>
    <p:sldId id="264" r:id="rId11"/>
    <p:sldId id="315" r:id="rId12"/>
    <p:sldId id="258" r:id="rId13"/>
    <p:sldId id="259" r:id="rId14"/>
    <p:sldId id="265" r:id="rId15"/>
    <p:sldId id="278" r:id="rId16"/>
    <p:sldId id="316" r:id="rId17"/>
    <p:sldId id="279" r:id="rId18"/>
    <p:sldId id="317" r:id="rId19"/>
    <p:sldId id="318" r:id="rId20"/>
    <p:sldId id="319" r:id="rId21"/>
    <p:sldId id="320" r:id="rId22"/>
    <p:sldId id="321" r:id="rId23"/>
    <p:sldId id="322" r:id="rId24"/>
    <p:sldId id="323" r:id="rId25"/>
    <p:sldId id="286" r:id="rId26"/>
    <p:sldId id="287" r:id="rId27"/>
    <p:sldId id="266" r:id="rId28"/>
    <p:sldId id="348" r:id="rId29"/>
    <p:sldId id="310" r:id="rId30"/>
    <p:sldId id="324" r:id="rId31"/>
    <p:sldId id="349" r:id="rId32"/>
    <p:sldId id="350" r:id="rId33"/>
    <p:sldId id="351" r:id="rId34"/>
    <p:sldId id="295" r:id="rId35"/>
    <p:sldId id="267" r:id="rId36"/>
    <p:sldId id="296" r:id="rId37"/>
    <p:sldId id="352" r:id="rId38"/>
    <p:sldId id="308" r:id="rId39"/>
    <p:sldId id="268" r:id="rId40"/>
    <p:sldId id="353" r:id="rId41"/>
    <p:sldId id="354" r:id="rId42"/>
    <p:sldId id="304"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08" autoAdjust="0"/>
  </p:normalViewPr>
  <p:slideViewPr>
    <p:cSldViewPr snapToGrid="0">
      <p:cViewPr varScale="1">
        <p:scale>
          <a:sx n="78" d="100"/>
          <a:sy n="78"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39</a:t>
            </a:fld>
            <a:endParaRPr lang="en-US"/>
          </a:p>
        </p:txBody>
      </p:sp>
    </p:spTree>
    <p:extLst>
      <p:ext uri="{BB962C8B-B14F-4D97-AF65-F5344CB8AC3E}">
        <p14:creationId xmlns:p14="http://schemas.microsoft.com/office/powerpoint/2010/main" val="112926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Nhấn vào các con vật đến câu hỏi. Nhấn vào mũi tên hồng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MŨI TÊN ĐỂ QUAY TRỞ LẠI</a:t>
            </a:r>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MŨI TÊN ĐỂ QUAY TRỞ LẠI</a:t>
            </a:r>
          </a:p>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33</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880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158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666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8604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0332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383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8687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4948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039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0754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472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62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8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20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65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1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4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1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5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5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1/15/2024</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90A4D4FA-1FEC-90F9-336A-4CF98EF9EC8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423C7147-8448-7C0A-7221-83E20CF274A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1245623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14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554021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53.wm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53.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53.wmf"/></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7.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26.xml"/><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65.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6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69.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3.jpg"/><Relationship Id="rId7" Type="http://schemas.microsoft.com/office/2007/relationships/hdphoto" Target="../media/hdphoto4.wdp"/><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83.sv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9.png"/><Relationship Id="rId5" Type="http://schemas.openxmlformats.org/officeDocument/2006/relationships/image" Target="../media/image43.png"/><Relationship Id="rId4"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4.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1.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0.png"/><Relationship Id="rId16" Type="http://schemas.openxmlformats.org/officeDocument/2006/relationships/image" Target="../media/image25.png"/><Relationship Id="rId20"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image" Target="../media/image23.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79.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8.svg"/><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734160" imgH="1076400"/>
        </mc:Choice>
        <mc:Fallback>
          <p:control name="TextBox1" r:id="rId2"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6264457"/>
                <a:gd name="connsiteY0" fmla="*/ 454959 h 2255399"/>
                <a:gd name="connsiteX1" fmla="*/ 528767 w 6264457"/>
                <a:gd name="connsiteY1" fmla="*/ 0 h 2255399"/>
                <a:gd name="connsiteX2" fmla="*/ 1231702 w 6264457"/>
                <a:gd name="connsiteY2" fmla="*/ 0 h 2255399"/>
                <a:gd name="connsiteX3" fmla="*/ 1934636 w 6264457"/>
                <a:gd name="connsiteY3" fmla="*/ 0 h 2255399"/>
                <a:gd name="connsiteX4" fmla="*/ 2429293 w 6264457"/>
                <a:gd name="connsiteY4" fmla="*/ 0 h 2255399"/>
                <a:gd name="connsiteX5" fmla="*/ 2976020 w 6264457"/>
                <a:gd name="connsiteY5" fmla="*/ 0 h 2255399"/>
                <a:gd name="connsiteX6" fmla="*/ 3731024 w 6264457"/>
                <a:gd name="connsiteY6" fmla="*/ 0 h 2255399"/>
                <a:gd name="connsiteX7" fmla="*/ 4225682 w 6264457"/>
                <a:gd name="connsiteY7" fmla="*/ 0 h 2255399"/>
                <a:gd name="connsiteX8" fmla="*/ 4720339 w 6264457"/>
                <a:gd name="connsiteY8" fmla="*/ 0 h 2255399"/>
                <a:gd name="connsiteX9" fmla="*/ 5735689 w 6264457"/>
                <a:gd name="connsiteY9" fmla="*/ 0 h 2255399"/>
                <a:gd name="connsiteX10" fmla="*/ 6264457 w 6264457"/>
                <a:gd name="connsiteY10" fmla="*/ 454959 h 2255399"/>
                <a:gd name="connsiteX11" fmla="*/ 6264457 w 6264457"/>
                <a:gd name="connsiteY11" fmla="*/ 863088 h 2255399"/>
                <a:gd name="connsiteX12" fmla="*/ 6264457 w 6264457"/>
                <a:gd name="connsiteY12" fmla="*/ 1338491 h 2255399"/>
                <a:gd name="connsiteX13" fmla="*/ 6264457 w 6264457"/>
                <a:gd name="connsiteY13" fmla="*/ 1800439 h 2255399"/>
                <a:gd name="connsiteX14" fmla="*/ 5735689 w 6264457"/>
                <a:gd name="connsiteY14" fmla="*/ 2255399 h 2255399"/>
                <a:gd name="connsiteX15" fmla="*/ 5188962 w 6264457"/>
                <a:gd name="connsiteY15" fmla="*/ 2255399 h 2255399"/>
                <a:gd name="connsiteX16" fmla="*/ 4590166 w 6264457"/>
                <a:gd name="connsiteY16" fmla="*/ 2255399 h 2255399"/>
                <a:gd name="connsiteX17" fmla="*/ 3991370 w 6264457"/>
                <a:gd name="connsiteY17" fmla="*/ 2255399 h 2255399"/>
                <a:gd name="connsiteX18" fmla="*/ 3496713 w 6264457"/>
                <a:gd name="connsiteY18" fmla="*/ 2255399 h 2255399"/>
                <a:gd name="connsiteX19" fmla="*/ 2897916 w 6264457"/>
                <a:gd name="connsiteY19" fmla="*/ 2255399 h 2255399"/>
                <a:gd name="connsiteX20" fmla="*/ 2351190 w 6264457"/>
                <a:gd name="connsiteY20" fmla="*/ 2255399 h 2255399"/>
                <a:gd name="connsiteX21" fmla="*/ 1856532 w 6264457"/>
                <a:gd name="connsiteY21" fmla="*/ 2255399 h 2255399"/>
                <a:gd name="connsiteX22" fmla="*/ 1101528 w 6264457"/>
                <a:gd name="connsiteY22" fmla="*/ 2255399 h 2255399"/>
                <a:gd name="connsiteX23" fmla="*/ 528767 w 6264457"/>
                <a:gd name="connsiteY23" fmla="*/ 2255399 h 2255399"/>
                <a:gd name="connsiteX24" fmla="*/ 0 w 6264457"/>
                <a:gd name="connsiteY24" fmla="*/ 1800439 h 2255399"/>
                <a:gd name="connsiteX25" fmla="*/ 0 w 6264457"/>
                <a:gd name="connsiteY25" fmla="*/ 1351946 h 2255399"/>
                <a:gd name="connsiteX26" fmla="*/ 0 w 6264457"/>
                <a:gd name="connsiteY26" fmla="*/ 916907 h 2255399"/>
                <a:gd name="connsiteX27" fmla="*/ 0 w 6264457"/>
                <a:gd name="connsiteY27" fmla="*/ 454959 h 2255399"/>
                <a:gd name="connsiteX0" fmla="*/ 0 w 6264457"/>
                <a:gd name="connsiteY0" fmla="*/ 454959 h 2255399"/>
                <a:gd name="connsiteX1" fmla="*/ 528767 w 6264457"/>
                <a:gd name="connsiteY1" fmla="*/ 0 h 2255399"/>
                <a:gd name="connsiteX2" fmla="*/ 1231702 w 6264457"/>
                <a:gd name="connsiteY2" fmla="*/ 0 h 2255399"/>
                <a:gd name="connsiteX3" fmla="*/ 1778428 w 6264457"/>
                <a:gd name="connsiteY3" fmla="*/ 0 h 2255399"/>
                <a:gd name="connsiteX4" fmla="*/ 2325155 w 6264457"/>
                <a:gd name="connsiteY4" fmla="*/ 0 h 2255399"/>
                <a:gd name="connsiteX5" fmla="*/ 3028090 w 6264457"/>
                <a:gd name="connsiteY5" fmla="*/ 0 h 2255399"/>
                <a:gd name="connsiteX6" fmla="*/ 3626885 w 6264457"/>
                <a:gd name="connsiteY6" fmla="*/ 0 h 2255399"/>
                <a:gd name="connsiteX7" fmla="*/ 4381889 w 6264457"/>
                <a:gd name="connsiteY7" fmla="*/ 0 h 2255399"/>
                <a:gd name="connsiteX8" fmla="*/ 5136893 w 6264457"/>
                <a:gd name="connsiteY8" fmla="*/ 0 h 2255399"/>
                <a:gd name="connsiteX9" fmla="*/ 5735689 w 6264457"/>
                <a:gd name="connsiteY9" fmla="*/ 0 h 2255399"/>
                <a:gd name="connsiteX10" fmla="*/ 6264457 w 6264457"/>
                <a:gd name="connsiteY10" fmla="*/ 454959 h 2255399"/>
                <a:gd name="connsiteX11" fmla="*/ 6264457 w 6264457"/>
                <a:gd name="connsiteY11" fmla="*/ 903452 h 2255399"/>
                <a:gd name="connsiteX12" fmla="*/ 6264457 w 6264457"/>
                <a:gd name="connsiteY12" fmla="*/ 1351946 h 2255399"/>
                <a:gd name="connsiteX13" fmla="*/ 6264457 w 6264457"/>
                <a:gd name="connsiteY13" fmla="*/ 1800439 h 2255399"/>
                <a:gd name="connsiteX14" fmla="*/ 5735689 w 6264457"/>
                <a:gd name="connsiteY14" fmla="*/ 2255399 h 2255399"/>
                <a:gd name="connsiteX15" fmla="*/ 5032754 w 6264457"/>
                <a:gd name="connsiteY15" fmla="*/ 2255399 h 2255399"/>
                <a:gd name="connsiteX16" fmla="*/ 4433958 w 6264457"/>
                <a:gd name="connsiteY16" fmla="*/ 2255399 h 2255399"/>
                <a:gd name="connsiteX17" fmla="*/ 3835163 w 6264457"/>
                <a:gd name="connsiteY17" fmla="*/ 2255399 h 2255399"/>
                <a:gd name="connsiteX18" fmla="*/ 3080158 w 6264457"/>
                <a:gd name="connsiteY18" fmla="*/ 2255399 h 2255399"/>
                <a:gd name="connsiteX19" fmla="*/ 2377225 w 6264457"/>
                <a:gd name="connsiteY19" fmla="*/ 2255399 h 2255399"/>
                <a:gd name="connsiteX20" fmla="*/ 1778428 w 6264457"/>
                <a:gd name="connsiteY20" fmla="*/ 2255399 h 2255399"/>
                <a:gd name="connsiteX21" fmla="*/ 1231702 w 6264457"/>
                <a:gd name="connsiteY21" fmla="*/ 2255399 h 2255399"/>
                <a:gd name="connsiteX22" fmla="*/ 528767 w 6264457"/>
                <a:gd name="connsiteY22" fmla="*/ 2255399 h 2255399"/>
                <a:gd name="connsiteX23" fmla="*/ 0 w 6264457"/>
                <a:gd name="connsiteY23" fmla="*/ 1800439 h 2255399"/>
                <a:gd name="connsiteX24" fmla="*/ 0 w 6264457"/>
                <a:gd name="connsiteY24" fmla="*/ 1325036 h 2255399"/>
                <a:gd name="connsiteX25" fmla="*/ 0 w 6264457"/>
                <a:gd name="connsiteY25" fmla="*/ 849633 h 2255399"/>
                <a:gd name="connsiteX26" fmla="*/ 0 w 6264457"/>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64457" h="2255399" fill="none" extrusionOk="0">
                  <a:moveTo>
                    <a:pt x="0" y="454959"/>
                  </a:moveTo>
                  <a:cubicBezTo>
                    <a:pt x="-48496" y="185222"/>
                    <a:pt x="261507" y="103399"/>
                    <a:pt x="528767" y="0"/>
                  </a:cubicBezTo>
                  <a:cubicBezTo>
                    <a:pt x="888841" y="660"/>
                    <a:pt x="1033809" y="-19674"/>
                    <a:pt x="1231702" y="0"/>
                  </a:cubicBezTo>
                  <a:cubicBezTo>
                    <a:pt x="1445897" y="39822"/>
                    <a:pt x="1791135" y="31215"/>
                    <a:pt x="1934636" y="0"/>
                  </a:cubicBezTo>
                  <a:cubicBezTo>
                    <a:pt x="2059591" y="-14429"/>
                    <a:pt x="2272929" y="-4083"/>
                    <a:pt x="2429293" y="0"/>
                  </a:cubicBezTo>
                  <a:cubicBezTo>
                    <a:pt x="2556083" y="-23379"/>
                    <a:pt x="2743245" y="3367"/>
                    <a:pt x="2976020" y="0"/>
                  </a:cubicBezTo>
                  <a:cubicBezTo>
                    <a:pt x="3186209" y="-41773"/>
                    <a:pt x="3413569" y="-6855"/>
                    <a:pt x="3731024" y="0"/>
                  </a:cubicBezTo>
                  <a:cubicBezTo>
                    <a:pt x="4042048" y="25961"/>
                    <a:pt x="4004505" y="8442"/>
                    <a:pt x="4225682" y="0"/>
                  </a:cubicBezTo>
                  <a:cubicBezTo>
                    <a:pt x="4424683" y="-22967"/>
                    <a:pt x="4604607" y="-35885"/>
                    <a:pt x="4720339" y="0"/>
                  </a:cubicBezTo>
                  <a:cubicBezTo>
                    <a:pt x="4796786" y="39464"/>
                    <a:pt x="5409721" y="-30874"/>
                    <a:pt x="5735689" y="0"/>
                  </a:cubicBezTo>
                  <a:cubicBezTo>
                    <a:pt x="5944450" y="18126"/>
                    <a:pt x="6314210" y="193342"/>
                    <a:pt x="6264457" y="454959"/>
                  </a:cubicBezTo>
                  <a:cubicBezTo>
                    <a:pt x="6266185" y="648661"/>
                    <a:pt x="6275054" y="766019"/>
                    <a:pt x="6264457" y="863088"/>
                  </a:cubicBezTo>
                  <a:cubicBezTo>
                    <a:pt x="6244187" y="939685"/>
                    <a:pt x="6229566" y="1139380"/>
                    <a:pt x="6264457" y="1338491"/>
                  </a:cubicBezTo>
                  <a:cubicBezTo>
                    <a:pt x="6265502" y="1532788"/>
                    <a:pt x="6258852" y="1607180"/>
                    <a:pt x="6264457" y="1800439"/>
                  </a:cubicBezTo>
                  <a:cubicBezTo>
                    <a:pt x="6321931" y="2060728"/>
                    <a:pt x="6004138" y="2297246"/>
                    <a:pt x="5735689" y="2255399"/>
                  </a:cubicBezTo>
                  <a:cubicBezTo>
                    <a:pt x="5635216" y="2292732"/>
                    <a:pt x="5339821" y="2253535"/>
                    <a:pt x="5188962" y="2255399"/>
                  </a:cubicBezTo>
                  <a:cubicBezTo>
                    <a:pt x="5018129" y="2203103"/>
                    <a:pt x="4839520" y="2243298"/>
                    <a:pt x="4590166" y="2255399"/>
                  </a:cubicBezTo>
                  <a:cubicBezTo>
                    <a:pt x="4344660" y="2258957"/>
                    <a:pt x="4171950" y="2299882"/>
                    <a:pt x="3991370" y="2255399"/>
                  </a:cubicBezTo>
                  <a:cubicBezTo>
                    <a:pt x="3830509" y="2222652"/>
                    <a:pt x="3744986" y="2237894"/>
                    <a:pt x="3496713" y="2255399"/>
                  </a:cubicBezTo>
                  <a:cubicBezTo>
                    <a:pt x="3269888" y="2295628"/>
                    <a:pt x="3040244" y="2271281"/>
                    <a:pt x="2897916" y="2255399"/>
                  </a:cubicBezTo>
                  <a:cubicBezTo>
                    <a:pt x="2751374" y="2233640"/>
                    <a:pt x="2588174" y="2291693"/>
                    <a:pt x="2351190" y="2255399"/>
                  </a:cubicBezTo>
                  <a:cubicBezTo>
                    <a:pt x="2111769" y="2249347"/>
                    <a:pt x="2080722" y="2246042"/>
                    <a:pt x="1856532" y="2255399"/>
                  </a:cubicBezTo>
                  <a:cubicBezTo>
                    <a:pt x="1647630" y="2258308"/>
                    <a:pt x="1392529" y="2202232"/>
                    <a:pt x="1101528" y="2255399"/>
                  </a:cubicBezTo>
                  <a:cubicBezTo>
                    <a:pt x="803282" y="2267969"/>
                    <a:pt x="700165" y="2234707"/>
                    <a:pt x="528767" y="2255399"/>
                  </a:cubicBezTo>
                  <a:cubicBezTo>
                    <a:pt x="212840" y="2189655"/>
                    <a:pt x="80037" y="2021306"/>
                    <a:pt x="0" y="1800439"/>
                  </a:cubicBezTo>
                  <a:cubicBezTo>
                    <a:pt x="21059" y="1689604"/>
                    <a:pt x="37594" y="1473537"/>
                    <a:pt x="0" y="1351946"/>
                  </a:cubicBezTo>
                  <a:cubicBezTo>
                    <a:pt x="-48684" y="1228734"/>
                    <a:pt x="-16870" y="1032834"/>
                    <a:pt x="0" y="916907"/>
                  </a:cubicBezTo>
                  <a:cubicBezTo>
                    <a:pt x="2406" y="817218"/>
                    <a:pt x="-40882" y="605831"/>
                    <a:pt x="0" y="454959"/>
                  </a:cubicBezTo>
                  <a:close/>
                </a:path>
                <a:path w="6264457" h="2255399" stroke="0" extrusionOk="0">
                  <a:moveTo>
                    <a:pt x="0" y="454959"/>
                  </a:moveTo>
                  <a:cubicBezTo>
                    <a:pt x="55203" y="264795"/>
                    <a:pt x="263055" y="48592"/>
                    <a:pt x="528767" y="0"/>
                  </a:cubicBezTo>
                  <a:cubicBezTo>
                    <a:pt x="748624" y="29972"/>
                    <a:pt x="882495" y="25366"/>
                    <a:pt x="1231702" y="0"/>
                  </a:cubicBezTo>
                  <a:cubicBezTo>
                    <a:pt x="1576516" y="12898"/>
                    <a:pt x="1559303" y="14119"/>
                    <a:pt x="1778428" y="0"/>
                  </a:cubicBezTo>
                  <a:cubicBezTo>
                    <a:pt x="1986850" y="-13584"/>
                    <a:pt x="2142509" y="1083"/>
                    <a:pt x="2325155" y="0"/>
                  </a:cubicBezTo>
                  <a:cubicBezTo>
                    <a:pt x="2542729" y="-51602"/>
                    <a:pt x="2882317" y="15812"/>
                    <a:pt x="3028090" y="0"/>
                  </a:cubicBezTo>
                  <a:cubicBezTo>
                    <a:pt x="3197355" y="32297"/>
                    <a:pt x="3380345" y="-3975"/>
                    <a:pt x="3626885" y="0"/>
                  </a:cubicBezTo>
                  <a:cubicBezTo>
                    <a:pt x="3863644" y="-41520"/>
                    <a:pt x="3986111" y="12031"/>
                    <a:pt x="4381889" y="0"/>
                  </a:cubicBezTo>
                  <a:cubicBezTo>
                    <a:pt x="4791670" y="-10868"/>
                    <a:pt x="4926828" y="-11493"/>
                    <a:pt x="5136893" y="0"/>
                  </a:cubicBezTo>
                  <a:cubicBezTo>
                    <a:pt x="5306376" y="23416"/>
                    <a:pt x="5604851" y="23714"/>
                    <a:pt x="5735689" y="0"/>
                  </a:cubicBezTo>
                  <a:cubicBezTo>
                    <a:pt x="6016027" y="-38300"/>
                    <a:pt x="6251068" y="193415"/>
                    <a:pt x="6264457" y="454959"/>
                  </a:cubicBezTo>
                  <a:cubicBezTo>
                    <a:pt x="6250655" y="595140"/>
                    <a:pt x="6271796" y="795930"/>
                    <a:pt x="6264457" y="903452"/>
                  </a:cubicBezTo>
                  <a:cubicBezTo>
                    <a:pt x="6268966" y="981646"/>
                    <a:pt x="6295136" y="1134241"/>
                    <a:pt x="6264457" y="1351946"/>
                  </a:cubicBezTo>
                  <a:cubicBezTo>
                    <a:pt x="6258524" y="1555403"/>
                    <a:pt x="6257880" y="1634913"/>
                    <a:pt x="6264457" y="1800439"/>
                  </a:cubicBezTo>
                  <a:cubicBezTo>
                    <a:pt x="6349746" y="2098387"/>
                    <a:pt x="6036305" y="2283992"/>
                    <a:pt x="5735689" y="2255399"/>
                  </a:cubicBezTo>
                  <a:cubicBezTo>
                    <a:pt x="5481443" y="2220444"/>
                    <a:pt x="5352610" y="2249412"/>
                    <a:pt x="5032754" y="2255399"/>
                  </a:cubicBezTo>
                  <a:cubicBezTo>
                    <a:pt x="4696760" y="2269053"/>
                    <a:pt x="4669068" y="2263357"/>
                    <a:pt x="4433958" y="2255399"/>
                  </a:cubicBezTo>
                  <a:cubicBezTo>
                    <a:pt x="4191667" y="2266638"/>
                    <a:pt x="4055852" y="2286164"/>
                    <a:pt x="3835163" y="2255399"/>
                  </a:cubicBezTo>
                  <a:cubicBezTo>
                    <a:pt x="3653438" y="2230738"/>
                    <a:pt x="3458116" y="2313075"/>
                    <a:pt x="3080158" y="2255399"/>
                  </a:cubicBezTo>
                  <a:cubicBezTo>
                    <a:pt x="2711142" y="2222054"/>
                    <a:pt x="2612125" y="2258148"/>
                    <a:pt x="2377225" y="2255399"/>
                  </a:cubicBezTo>
                  <a:cubicBezTo>
                    <a:pt x="2185519" y="2250404"/>
                    <a:pt x="1915829" y="2223488"/>
                    <a:pt x="1778428" y="2255399"/>
                  </a:cubicBezTo>
                  <a:cubicBezTo>
                    <a:pt x="1623423" y="2255441"/>
                    <a:pt x="1357330" y="2237823"/>
                    <a:pt x="1231702" y="2255399"/>
                  </a:cubicBezTo>
                  <a:cubicBezTo>
                    <a:pt x="1109032" y="2288526"/>
                    <a:pt x="802431" y="2292698"/>
                    <a:pt x="528767" y="2255399"/>
                  </a:cubicBezTo>
                  <a:cubicBezTo>
                    <a:pt x="300087" y="2234864"/>
                    <a:pt x="-1108" y="2052365"/>
                    <a:pt x="0" y="1800439"/>
                  </a:cubicBezTo>
                  <a:cubicBezTo>
                    <a:pt x="-3319" y="1597099"/>
                    <a:pt x="16472" y="1473709"/>
                    <a:pt x="0" y="1325036"/>
                  </a:cubicBezTo>
                  <a:cubicBezTo>
                    <a:pt x="-13651" y="1132234"/>
                    <a:pt x="-20528" y="958595"/>
                    <a:pt x="0" y="849633"/>
                  </a:cubicBezTo>
                  <a:cubicBezTo>
                    <a:pt x="23714" y="758873"/>
                    <a:pt x="11404" y="610879"/>
                    <a:pt x="0" y="454959"/>
                  </a:cubicBezTo>
                  <a:close/>
                </a:path>
                <a:path w="6264457" h="2255399" fill="none" stroke="0" extrusionOk="0">
                  <a:moveTo>
                    <a:pt x="0" y="454959"/>
                  </a:moveTo>
                  <a:cubicBezTo>
                    <a:pt x="-14313" y="230245"/>
                    <a:pt x="279741" y="87067"/>
                    <a:pt x="528767" y="0"/>
                  </a:cubicBezTo>
                  <a:cubicBezTo>
                    <a:pt x="853952" y="11960"/>
                    <a:pt x="1021819" y="-14750"/>
                    <a:pt x="1231702" y="0"/>
                  </a:cubicBezTo>
                  <a:cubicBezTo>
                    <a:pt x="1445054" y="14257"/>
                    <a:pt x="1766772" y="32862"/>
                    <a:pt x="1934636" y="0"/>
                  </a:cubicBezTo>
                  <a:cubicBezTo>
                    <a:pt x="2054694" y="-23722"/>
                    <a:pt x="2299056" y="-18942"/>
                    <a:pt x="2429293" y="0"/>
                  </a:cubicBezTo>
                  <a:cubicBezTo>
                    <a:pt x="2601851" y="-10710"/>
                    <a:pt x="2751724" y="-11693"/>
                    <a:pt x="2976020" y="0"/>
                  </a:cubicBezTo>
                  <a:cubicBezTo>
                    <a:pt x="3210193" y="-25633"/>
                    <a:pt x="3401349" y="-674"/>
                    <a:pt x="3731024" y="0"/>
                  </a:cubicBezTo>
                  <a:cubicBezTo>
                    <a:pt x="4042159" y="20292"/>
                    <a:pt x="4014375" y="9662"/>
                    <a:pt x="4225682" y="0"/>
                  </a:cubicBezTo>
                  <a:cubicBezTo>
                    <a:pt x="4424845" y="-5289"/>
                    <a:pt x="4596863" y="-23688"/>
                    <a:pt x="4720339" y="0"/>
                  </a:cubicBezTo>
                  <a:cubicBezTo>
                    <a:pt x="4816186" y="15880"/>
                    <a:pt x="5422386" y="-48472"/>
                    <a:pt x="5735689" y="0"/>
                  </a:cubicBezTo>
                  <a:cubicBezTo>
                    <a:pt x="6007812" y="2230"/>
                    <a:pt x="6305837" y="204703"/>
                    <a:pt x="6264457" y="454959"/>
                  </a:cubicBezTo>
                  <a:cubicBezTo>
                    <a:pt x="6259657" y="644381"/>
                    <a:pt x="6272503" y="760533"/>
                    <a:pt x="6264457" y="863088"/>
                  </a:cubicBezTo>
                  <a:cubicBezTo>
                    <a:pt x="6239709" y="924878"/>
                    <a:pt x="6251467" y="1184089"/>
                    <a:pt x="6264457" y="1338491"/>
                  </a:cubicBezTo>
                  <a:cubicBezTo>
                    <a:pt x="6292485" y="1524324"/>
                    <a:pt x="6244651" y="1646583"/>
                    <a:pt x="6264457" y="1800439"/>
                  </a:cubicBezTo>
                  <a:cubicBezTo>
                    <a:pt x="6300646" y="2069079"/>
                    <a:pt x="6013740" y="2273060"/>
                    <a:pt x="5735689" y="2255399"/>
                  </a:cubicBezTo>
                  <a:cubicBezTo>
                    <a:pt x="5641885" y="2300792"/>
                    <a:pt x="5325996" y="2243339"/>
                    <a:pt x="5188962" y="2255399"/>
                  </a:cubicBezTo>
                  <a:cubicBezTo>
                    <a:pt x="5018670" y="2246185"/>
                    <a:pt x="4814596" y="2229852"/>
                    <a:pt x="4590166" y="2255399"/>
                  </a:cubicBezTo>
                  <a:cubicBezTo>
                    <a:pt x="4347026" y="2294618"/>
                    <a:pt x="4174472" y="2266683"/>
                    <a:pt x="3991370" y="2255399"/>
                  </a:cubicBezTo>
                  <a:cubicBezTo>
                    <a:pt x="3839296" y="2250088"/>
                    <a:pt x="3742961" y="2241951"/>
                    <a:pt x="3496713" y="2255399"/>
                  </a:cubicBezTo>
                  <a:cubicBezTo>
                    <a:pt x="3261932" y="2283629"/>
                    <a:pt x="3040465" y="2261152"/>
                    <a:pt x="2897916" y="2255399"/>
                  </a:cubicBezTo>
                  <a:cubicBezTo>
                    <a:pt x="2745319" y="2251857"/>
                    <a:pt x="2604213" y="2278670"/>
                    <a:pt x="2351190" y="2255399"/>
                  </a:cubicBezTo>
                  <a:cubicBezTo>
                    <a:pt x="2105052" y="2253538"/>
                    <a:pt x="2087112" y="2235671"/>
                    <a:pt x="1856532" y="2255399"/>
                  </a:cubicBezTo>
                  <a:cubicBezTo>
                    <a:pt x="1620647" y="2240752"/>
                    <a:pt x="1418387" y="2256463"/>
                    <a:pt x="1101528" y="2255399"/>
                  </a:cubicBezTo>
                  <a:cubicBezTo>
                    <a:pt x="793584" y="2277695"/>
                    <a:pt x="704627" y="2238886"/>
                    <a:pt x="528767" y="2255399"/>
                  </a:cubicBezTo>
                  <a:cubicBezTo>
                    <a:pt x="218700" y="2231593"/>
                    <a:pt x="55107" y="2042079"/>
                    <a:pt x="0" y="1800439"/>
                  </a:cubicBezTo>
                  <a:cubicBezTo>
                    <a:pt x="22098" y="1691745"/>
                    <a:pt x="12215" y="1453597"/>
                    <a:pt x="0" y="1351946"/>
                  </a:cubicBezTo>
                  <a:cubicBezTo>
                    <a:pt x="-19071" y="1234535"/>
                    <a:pt x="9907" y="1054706"/>
                    <a:pt x="0" y="916907"/>
                  </a:cubicBezTo>
                  <a:cubicBezTo>
                    <a:pt x="33316" y="771663"/>
                    <a:pt x="16012" y="611655"/>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517515 h 3105025"/>
                <a:gd name="connsiteX1" fmla="*/ 517515 w 7706655"/>
                <a:gd name="connsiteY1" fmla="*/ 0 h 3105025"/>
                <a:gd name="connsiteX2" fmla="*/ 7189140 w 7706655"/>
                <a:gd name="connsiteY2" fmla="*/ 0 h 3105025"/>
                <a:gd name="connsiteX3" fmla="*/ 7706655 w 7706655"/>
                <a:gd name="connsiteY3" fmla="*/ 517515 h 3105025"/>
                <a:gd name="connsiteX4" fmla="*/ 7706655 w 7706655"/>
                <a:gd name="connsiteY4" fmla="*/ 2587510 h 3105025"/>
                <a:gd name="connsiteX5" fmla="*/ 7189140 w 7706655"/>
                <a:gd name="connsiteY5" fmla="*/ 3105025 h 3105025"/>
                <a:gd name="connsiteX6" fmla="*/ 517515 w 7706655"/>
                <a:gd name="connsiteY6" fmla="*/ 3105025 h 3105025"/>
                <a:gd name="connsiteX7" fmla="*/ 0 w 7706655"/>
                <a:gd name="connsiteY7" fmla="*/ 2587510 h 3105025"/>
                <a:gd name="connsiteX8" fmla="*/ 0 w 7706655"/>
                <a:gd name="connsiteY8" fmla="*/ 517515 h 3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05025" fill="none" extrusionOk="0">
                  <a:moveTo>
                    <a:pt x="0" y="517515"/>
                  </a:moveTo>
                  <a:cubicBezTo>
                    <a:pt x="959" y="225512"/>
                    <a:pt x="215245" y="9109"/>
                    <a:pt x="517515" y="0"/>
                  </a:cubicBezTo>
                  <a:cubicBezTo>
                    <a:pt x="2927154" y="-73180"/>
                    <a:pt x="5615910" y="86135"/>
                    <a:pt x="7189140" y="0"/>
                  </a:cubicBezTo>
                  <a:cubicBezTo>
                    <a:pt x="7511608" y="10912"/>
                    <a:pt x="7679153" y="219346"/>
                    <a:pt x="7706655" y="517515"/>
                  </a:cubicBezTo>
                  <a:cubicBezTo>
                    <a:pt x="7862565" y="1084113"/>
                    <a:pt x="7567161" y="2083696"/>
                    <a:pt x="7706655" y="2587510"/>
                  </a:cubicBezTo>
                  <a:cubicBezTo>
                    <a:pt x="7680530" y="2870486"/>
                    <a:pt x="7494772" y="3080184"/>
                    <a:pt x="7189140" y="3105025"/>
                  </a:cubicBezTo>
                  <a:cubicBezTo>
                    <a:pt x="4550383" y="3149885"/>
                    <a:pt x="2330493" y="3222647"/>
                    <a:pt x="517515" y="3105025"/>
                  </a:cubicBezTo>
                  <a:cubicBezTo>
                    <a:pt x="214847" y="3141128"/>
                    <a:pt x="42495" y="2848811"/>
                    <a:pt x="0" y="2587510"/>
                  </a:cubicBezTo>
                  <a:cubicBezTo>
                    <a:pt x="-60313" y="2244673"/>
                    <a:pt x="168062" y="1217961"/>
                    <a:pt x="0" y="517515"/>
                  </a:cubicBezTo>
                  <a:close/>
                </a:path>
                <a:path w="7706655" h="3105025" stroke="0" extrusionOk="0">
                  <a:moveTo>
                    <a:pt x="0" y="517515"/>
                  </a:moveTo>
                  <a:cubicBezTo>
                    <a:pt x="1406" y="240612"/>
                    <a:pt x="197339" y="-43440"/>
                    <a:pt x="517515" y="0"/>
                  </a:cubicBezTo>
                  <a:cubicBezTo>
                    <a:pt x="1382823" y="33707"/>
                    <a:pt x="6346087" y="-162475"/>
                    <a:pt x="7189140" y="0"/>
                  </a:cubicBezTo>
                  <a:cubicBezTo>
                    <a:pt x="7487014" y="-3704"/>
                    <a:pt x="7684081" y="248596"/>
                    <a:pt x="7706655" y="517515"/>
                  </a:cubicBezTo>
                  <a:cubicBezTo>
                    <a:pt x="7610466" y="1072088"/>
                    <a:pt x="7760170" y="1694764"/>
                    <a:pt x="7706655" y="2587510"/>
                  </a:cubicBezTo>
                  <a:cubicBezTo>
                    <a:pt x="7729284" y="2892229"/>
                    <a:pt x="7433622" y="3084833"/>
                    <a:pt x="7189140" y="3105025"/>
                  </a:cubicBezTo>
                  <a:cubicBezTo>
                    <a:pt x="5863084" y="3157876"/>
                    <a:pt x="3693920" y="3227307"/>
                    <a:pt x="517515" y="3105025"/>
                  </a:cubicBezTo>
                  <a:cubicBezTo>
                    <a:pt x="241043" y="3156357"/>
                    <a:pt x="54248" y="2878171"/>
                    <a:pt x="0" y="2587510"/>
                  </a:cubicBezTo>
                  <a:cubicBezTo>
                    <a:pt x="41338" y="1813574"/>
                    <a:pt x="-94415" y="821476"/>
                    <a:pt x="0" y="517515"/>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spid="4098" name="TextBox1" r:id="rId2" imgW="5038560" imgH="828720"/>
        </mc:Choice>
        <mc:Fallback>
          <p:control name="TextBox1" r:id="rId2" imgW="5038560" imgH="8287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8"/>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2728</Words>
  <Application>Microsoft Office PowerPoint</Application>
  <PresentationFormat>Widescreen</PresentationFormat>
  <Paragraphs>156</Paragraphs>
  <Slides>40</Slides>
  <Notes>10</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40</vt:i4>
      </vt:variant>
    </vt:vector>
  </HeadingPairs>
  <TitlesOfParts>
    <vt:vector size="56" baseType="lpstr">
      <vt:lpstr>Arial</vt:lpstr>
      <vt:lpstr>Arial-Rounded</vt:lpstr>
      <vt:lpstr>Calibri</vt:lpstr>
      <vt:lpstr>Calibri Light</vt:lpstr>
      <vt:lpstr>Cambria</vt:lpstr>
      <vt:lpstr>等线</vt:lpstr>
      <vt:lpstr>Segoe UI Historic</vt:lpstr>
      <vt:lpstr>SVN-Ziclets</vt:lpstr>
      <vt:lpstr>Times New Roman</vt:lpstr>
      <vt:lpstr>字魂131号-酷乐潮玩体</vt:lpstr>
      <vt:lpstr>思源黑体</vt:lpstr>
      <vt:lpstr>思源黑体 CN Medium</vt:lpstr>
      <vt:lpstr>1_Office Theme</vt:lpstr>
      <vt:lpstr>Office Theme</vt:lpstr>
      <vt:lpstr>2_Office Theme</vt:lpstr>
      <vt:lpstr>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81</cp:revision>
  <dcterms:created xsi:type="dcterms:W3CDTF">2023-10-23T05:33:38Z</dcterms:created>
  <dcterms:modified xsi:type="dcterms:W3CDTF">2024-01-15T14:27:21Z</dcterms:modified>
</cp:coreProperties>
</file>