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8" r:id="rId4"/>
    <p:sldMasterId id="2147483717" r:id="rId5"/>
  </p:sldMasterIdLst>
  <p:notesMasterIdLst>
    <p:notesMasterId r:id="rId24"/>
  </p:notesMasterIdLst>
  <p:sldIdLst>
    <p:sldId id="259" r:id="rId6"/>
    <p:sldId id="2640" r:id="rId7"/>
    <p:sldId id="2641" r:id="rId8"/>
    <p:sldId id="275" r:id="rId9"/>
    <p:sldId id="2642" r:id="rId10"/>
    <p:sldId id="277" r:id="rId11"/>
    <p:sldId id="257" r:id="rId12"/>
    <p:sldId id="265" r:id="rId13"/>
    <p:sldId id="266" r:id="rId14"/>
    <p:sldId id="2635" r:id="rId15"/>
    <p:sldId id="2649" r:id="rId16"/>
    <p:sldId id="2636" r:id="rId17"/>
    <p:sldId id="2645" r:id="rId18"/>
    <p:sldId id="2643" r:id="rId19"/>
    <p:sldId id="2646" r:id="rId20"/>
    <p:sldId id="273" r:id="rId21"/>
    <p:sldId id="261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B2A1-D78A-1BB7-C970-A12C43D9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1A50C-6186-E1D4-C51C-024E3039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64B4-DBE0-A459-9CD1-2F23D27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226D-FC23-8A1B-474C-E3933EEA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C3D05-1E86-AEAD-0652-CD98B8D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93F6-CA17-C1C1-2852-E72E0238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468E-67E2-B50C-1297-DEB3CFA2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1B9B-AE8A-CC67-A412-D5E7EE46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FED9-AEB5-11A8-4276-471F1D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7EF3-6AF9-488C-96F7-3A489C7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8B7E6-8BB1-F801-43C3-7E05A32A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F5F7-6973-274A-9AEC-DD39A626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D9D6F-8F25-2682-03F2-FA80CFA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40262-F84C-961C-44E8-324B163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8A77-03D3-8BD1-A890-D4811FA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BEB7-F144-11AC-51DB-8257C00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3575-2770-5B0D-F6CC-46164F33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3A38-A212-31DD-B90D-7425CC1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5C07-7217-856A-298B-774A7A4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0D3E-4881-4B42-17F6-347CD95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3FA1-D368-A701-D1B1-F44A522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F9AB-7DB1-164E-3F9D-E780F8BA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60D2-1EE1-0541-445B-1828D66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D0B0-0DB4-AA36-5B79-DB3B482D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2C42-5590-7E5F-A913-8EC3B17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20C6-CBC2-B0EC-4639-43078DE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73EF-35EA-9915-1FEA-198158700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B20E-928B-5228-1CBC-90C7C3E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2F302-3005-B729-7FE2-02C9125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F13F8-89C5-9BA1-E620-9AC2E3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A5F94-1E90-1628-93C2-A4BE477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B481-0A8A-1BE5-69CF-6E1A885D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F914B-F8C1-8D95-0700-ED49CDD3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C0028-6730-CAD2-110B-EAD58F60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ED54-1A80-875D-D832-2E741376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0AC40-2DEF-8666-3C99-517DBA89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E3EA8-6B9A-D66E-A9D8-F06A4B1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45DF7-E981-431C-17C6-4E1EF68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09564-0618-9F6D-90ED-40ED14F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DCB8-4479-AD57-DF8F-924195F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52999-BD80-89EB-BD81-51185DB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2EA04-F151-F35E-F8F4-D3DA2E88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D1DA9-76E9-A9C6-458F-241D425D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8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5A76B-622C-D241-E0B5-98ACF1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C139-483C-CAC3-68F9-2EBDAE1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9E453-8A23-84D3-7D62-2A020F4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12F8-633E-4A04-B696-C3F3420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7736-B86A-6763-060E-91A54234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C2125-14F0-F9E6-A697-40E7F5DB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899E-DA92-E6BE-1BC7-54A003F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F161-531D-71DC-FF6E-2C380EB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9AD81-DC2F-E49B-EBB0-1D9660E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15BE-4A6D-021F-19ED-27D66E40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1AA0-8BB5-2B01-351B-0BDD10D7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EDE6E-8B1D-2344-C0AB-FA05A924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DE079-9CC2-0081-94B2-1C2A32BD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F6B0-5ADF-9FDB-D451-6D89CC5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5482-8E6F-F1D1-9E87-910FB9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0A10C-A6B6-2ADF-EF76-3B6A087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5CF4-AC42-818B-6FED-7AAF2A7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4E93-320F-3443-5D28-40E91DC9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611-AA1B-4E50-8BA0-986AAE44B94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6F16-CC06-A299-5EB1-C23A73F0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7661-9696-8896-F3D8-77C3678A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FE08C9-2CE6-425A-EDCB-27A65EC0F3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266700"/>
            <a:ext cx="1266825" cy="12668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22029CB-D55A-43CA-8EE2-241EBE931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5" y="-3815442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8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gif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gi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gi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005566"/>
                <a:gd name="connsiteY0" fmla="*/ 163887 h 983305"/>
                <a:gd name="connsiteX1" fmla="*/ 163887 w 8005566"/>
                <a:gd name="connsiteY1" fmla="*/ 0 h 983305"/>
                <a:gd name="connsiteX2" fmla="*/ 7841679 w 8005566"/>
                <a:gd name="connsiteY2" fmla="*/ 0 h 983305"/>
                <a:gd name="connsiteX3" fmla="*/ 8005566 w 8005566"/>
                <a:gd name="connsiteY3" fmla="*/ 163887 h 983305"/>
                <a:gd name="connsiteX4" fmla="*/ 8005566 w 8005566"/>
                <a:gd name="connsiteY4" fmla="*/ 819418 h 983305"/>
                <a:gd name="connsiteX5" fmla="*/ 7841679 w 8005566"/>
                <a:gd name="connsiteY5" fmla="*/ 983305 h 983305"/>
                <a:gd name="connsiteX6" fmla="*/ 163887 w 8005566"/>
                <a:gd name="connsiteY6" fmla="*/ 983305 h 983305"/>
                <a:gd name="connsiteX7" fmla="*/ 0 w 8005566"/>
                <a:gd name="connsiteY7" fmla="*/ 819418 h 983305"/>
                <a:gd name="connsiteX8" fmla="*/ 0 w 8005566"/>
                <a:gd name="connsiteY8" fmla="*/ 163887 h 9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83305" fill="none" extrusionOk="0">
                  <a:moveTo>
                    <a:pt x="0" y="163887"/>
                  </a:moveTo>
                  <a:cubicBezTo>
                    <a:pt x="5593" y="78507"/>
                    <a:pt x="81622" y="11703"/>
                    <a:pt x="163887" y="0"/>
                  </a:cubicBezTo>
                  <a:cubicBezTo>
                    <a:pt x="2991416" y="-168267"/>
                    <a:pt x="6266844" y="-42953"/>
                    <a:pt x="7841679" y="0"/>
                  </a:cubicBezTo>
                  <a:cubicBezTo>
                    <a:pt x="7943750" y="13118"/>
                    <a:pt x="8004266" y="55768"/>
                    <a:pt x="8005566" y="163887"/>
                  </a:cubicBezTo>
                  <a:cubicBezTo>
                    <a:pt x="8004751" y="303953"/>
                    <a:pt x="8009402" y="519578"/>
                    <a:pt x="8005566" y="819418"/>
                  </a:cubicBezTo>
                  <a:cubicBezTo>
                    <a:pt x="8014530" y="901502"/>
                    <a:pt x="7938951" y="998287"/>
                    <a:pt x="7841679" y="983305"/>
                  </a:cubicBezTo>
                  <a:cubicBezTo>
                    <a:pt x="6494602" y="1051530"/>
                    <a:pt x="2284898" y="994181"/>
                    <a:pt x="163887" y="983305"/>
                  </a:cubicBezTo>
                  <a:cubicBezTo>
                    <a:pt x="80149" y="994145"/>
                    <a:pt x="4397" y="907666"/>
                    <a:pt x="0" y="819418"/>
                  </a:cubicBezTo>
                  <a:cubicBezTo>
                    <a:pt x="-19925" y="706517"/>
                    <a:pt x="44013" y="463358"/>
                    <a:pt x="0" y="163887"/>
                  </a:cubicBezTo>
                  <a:close/>
                </a:path>
                <a:path w="8005566" h="983305" stroke="0" extrusionOk="0">
                  <a:moveTo>
                    <a:pt x="0" y="163887"/>
                  </a:moveTo>
                  <a:cubicBezTo>
                    <a:pt x="-3143" y="59529"/>
                    <a:pt x="67060" y="15001"/>
                    <a:pt x="163887" y="0"/>
                  </a:cubicBezTo>
                  <a:cubicBezTo>
                    <a:pt x="3365119" y="163917"/>
                    <a:pt x="5440897" y="128764"/>
                    <a:pt x="7841679" y="0"/>
                  </a:cubicBezTo>
                  <a:cubicBezTo>
                    <a:pt x="7937788" y="3735"/>
                    <a:pt x="8008767" y="85600"/>
                    <a:pt x="8005566" y="163887"/>
                  </a:cubicBezTo>
                  <a:cubicBezTo>
                    <a:pt x="8054006" y="269892"/>
                    <a:pt x="7982239" y="563393"/>
                    <a:pt x="8005566" y="819418"/>
                  </a:cubicBezTo>
                  <a:cubicBezTo>
                    <a:pt x="8001449" y="917617"/>
                    <a:pt x="7932262" y="988184"/>
                    <a:pt x="7841679" y="983305"/>
                  </a:cubicBezTo>
                  <a:cubicBezTo>
                    <a:pt x="5842994" y="961323"/>
                    <a:pt x="1263431" y="908417"/>
                    <a:pt x="163887" y="983305"/>
                  </a:cubicBezTo>
                  <a:cubicBezTo>
                    <a:pt x="74996" y="982675"/>
                    <a:pt x="-7408" y="922861"/>
                    <a:pt x="0" y="819418"/>
                  </a:cubicBezTo>
                  <a:cubicBezTo>
                    <a:pt x="-57388" y="525164"/>
                    <a:pt x="50296" y="413809"/>
                    <a:pt x="0" y="163887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005567"/>
                <a:gd name="connsiteY0" fmla="*/ 170754 h 1024505"/>
                <a:gd name="connsiteX1" fmla="*/ 170754 w 8005567"/>
                <a:gd name="connsiteY1" fmla="*/ 0 h 1024505"/>
                <a:gd name="connsiteX2" fmla="*/ 7834813 w 8005567"/>
                <a:gd name="connsiteY2" fmla="*/ 0 h 1024505"/>
                <a:gd name="connsiteX3" fmla="*/ 8005567 w 8005567"/>
                <a:gd name="connsiteY3" fmla="*/ 170754 h 1024505"/>
                <a:gd name="connsiteX4" fmla="*/ 8005567 w 8005567"/>
                <a:gd name="connsiteY4" fmla="*/ 853751 h 1024505"/>
                <a:gd name="connsiteX5" fmla="*/ 7834813 w 8005567"/>
                <a:gd name="connsiteY5" fmla="*/ 1024505 h 1024505"/>
                <a:gd name="connsiteX6" fmla="*/ 170754 w 8005567"/>
                <a:gd name="connsiteY6" fmla="*/ 1024505 h 1024505"/>
                <a:gd name="connsiteX7" fmla="*/ 0 w 8005567"/>
                <a:gd name="connsiteY7" fmla="*/ 853751 h 1024505"/>
                <a:gd name="connsiteX8" fmla="*/ 0 w 8005567"/>
                <a:gd name="connsiteY8" fmla="*/ 170754 h 10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7" h="1024505" fill="none" extrusionOk="0">
                  <a:moveTo>
                    <a:pt x="0" y="170754"/>
                  </a:moveTo>
                  <a:cubicBezTo>
                    <a:pt x="10257" y="85859"/>
                    <a:pt x="82507" y="8597"/>
                    <a:pt x="170754" y="0"/>
                  </a:cubicBezTo>
                  <a:cubicBezTo>
                    <a:pt x="3133820" y="-168267"/>
                    <a:pt x="5804996" y="-42953"/>
                    <a:pt x="7834813" y="0"/>
                  </a:cubicBezTo>
                  <a:cubicBezTo>
                    <a:pt x="7930691" y="1785"/>
                    <a:pt x="8004420" y="60916"/>
                    <a:pt x="8005567" y="170754"/>
                  </a:cubicBezTo>
                  <a:cubicBezTo>
                    <a:pt x="8057049" y="361064"/>
                    <a:pt x="8034695" y="725702"/>
                    <a:pt x="8005567" y="853751"/>
                  </a:cubicBezTo>
                  <a:cubicBezTo>
                    <a:pt x="8007511" y="946228"/>
                    <a:pt x="7931032" y="1028748"/>
                    <a:pt x="7834813" y="1024505"/>
                  </a:cubicBezTo>
                  <a:cubicBezTo>
                    <a:pt x="5813864" y="1092730"/>
                    <a:pt x="2147569" y="1035381"/>
                    <a:pt x="170754" y="1024505"/>
                  </a:cubicBezTo>
                  <a:cubicBezTo>
                    <a:pt x="85405" y="1038836"/>
                    <a:pt x="8319" y="943773"/>
                    <a:pt x="0" y="853751"/>
                  </a:cubicBezTo>
                  <a:cubicBezTo>
                    <a:pt x="45412" y="515243"/>
                    <a:pt x="-3809" y="272355"/>
                    <a:pt x="0" y="170754"/>
                  </a:cubicBezTo>
                  <a:close/>
                </a:path>
                <a:path w="8005567" h="1024505" stroke="0" extrusionOk="0">
                  <a:moveTo>
                    <a:pt x="0" y="170754"/>
                  </a:moveTo>
                  <a:cubicBezTo>
                    <a:pt x="-764" y="73081"/>
                    <a:pt x="75627" y="1952"/>
                    <a:pt x="170754" y="0"/>
                  </a:cubicBezTo>
                  <a:cubicBezTo>
                    <a:pt x="2139717" y="163917"/>
                    <a:pt x="5725705" y="128764"/>
                    <a:pt x="7834813" y="0"/>
                  </a:cubicBezTo>
                  <a:cubicBezTo>
                    <a:pt x="7934315" y="3469"/>
                    <a:pt x="8010031" y="93498"/>
                    <a:pt x="8005567" y="170754"/>
                  </a:cubicBezTo>
                  <a:cubicBezTo>
                    <a:pt x="8063005" y="307395"/>
                    <a:pt x="8035466" y="513074"/>
                    <a:pt x="8005567" y="853751"/>
                  </a:cubicBezTo>
                  <a:cubicBezTo>
                    <a:pt x="7998116" y="961965"/>
                    <a:pt x="7929331" y="1039204"/>
                    <a:pt x="7834813" y="1024505"/>
                  </a:cubicBezTo>
                  <a:cubicBezTo>
                    <a:pt x="4283344" y="1002523"/>
                    <a:pt x="2752507" y="949617"/>
                    <a:pt x="170754" y="1024505"/>
                  </a:cubicBezTo>
                  <a:cubicBezTo>
                    <a:pt x="85039" y="1021166"/>
                    <a:pt x="-5959" y="958458"/>
                    <a:pt x="0" y="853751"/>
                  </a:cubicBezTo>
                  <a:cubicBezTo>
                    <a:pt x="-58311" y="565782"/>
                    <a:pt x="2976" y="288171"/>
                    <a:pt x="0" y="170754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005566"/>
                <a:gd name="connsiteY0" fmla="*/ 166018 h 996087"/>
                <a:gd name="connsiteX1" fmla="*/ 166018 w 8005566"/>
                <a:gd name="connsiteY1" fmla="*/ 0 h 996087"/>
                <a:gd name="connsiteX2" fmla="*/ 7839548 w 8005566"/>
                <a:gd name="connsiteY2" fmla="*/ 0 h 996087"/>
                <a:gd name="connsiteX3" fmla="*/ 8005566 w 8005566"/>
                <a:gd name="connsiteY3" fmla="*/ 166018 h 996087"/>
                <a:gd name="connsiteX4" fmla="*/ 8005566 w 8005566"/>
                <a:gd name="connsiteY4" fmla="*/ 830069 h 996087"/>
                <a:gd name="connsiteX5" fmla="*/ 7839548 w 8005566"/>
                <a:gd name="connsiteY5" fmla="*/ 996087 h 996087"/>
                <a:gd name="connsiteX6" fmla="*/ 166018 w 8005566"/>
                <a:gd name="connsiteY6" fmla="*/ 996087 h 996087"/>
                <a:gd name="connsiteX7" fmla="*/ 0 w 8005566"/>
                <a:gd name="connsiteY7" fmla="*/ 830069 h 996087"/>
                <a:gd name="connsiteX8" fmla="*/ 0 w 8005566"/>
                <a:gd name="connsiteY8" fmla="*/ 166018 h 99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96087" fill="none" extrusionOk="0">
                  <a:moveTo>
                    <a:pt x="0" y="166018"/>
                  </a:moveTo>
                  <a:cubicBezTo>
                    <a:pt x="11301" y="84698"/>
                    <a:pt x="75112" y="1111"/>
                    <a:pt x="166018" y="0"/>
                  </a:cubicBezTo>
                  <a:cubicBezTo>
                    <a:pt x="3987019" y="-168267"/>
                    <a:pt x="4005506" y="-42953"/>
                    <a:pt x="7839548" y="0"/>
                  </a:cubicBezTo>
                  <a:cubicBezTo>
                    <a:pt x="7937373" y="6963"/>
                    <a:pt x="8005133" y="68467"/>
                    <a:pt x="8005566" y="166018"/>
                  </a:cubicBezTo>
                  <a:cubicBezTo>
                    <a:pt x="8016508" y="363070"/>
                    <a:pt x="7958095" y="717172"/>
                    <a:pt x="8005566" y="830069"/>
                  </a:cubicBezTo>
                  <a:cubicBezTo>
                    <a:pt x="8009553" y="918009"/>
                    <a:pt x="7936278" y="1007260"/>
                    <a:pt x="7839548" y="996087"/>
                  </a:cubicBezTo>
                  <a:cubicBezTo>
                    <a:pt x="5331928" y="1064312"/>
                    <a:pt x="2242278" y="1006963"/>
                    <a:pt x="166018" y="996087"/>
                  </a:cubicBezTo>
                  <a:cubicBezTo>
                    <a:pt x="77905" y="1001809"/>
                    <a:pt x="2475" y="920484"/>
                    <a:pt x="0" y="830069"/>
                  </a:cubicBezTo>
                  <a:cubicBezTo>
                    <a:pt x="-3257" y="681571"/>
                    <a:pt x="46818" y="461747"/>
                    <a:pt x="0" y="166018"/>
                  </a:cubicBezTo>
                  <a:close/>
                </a:path>
                <a:path w="8005566" h="996087" stroke="0" extrusionOk="0">
                  <a:moveTo>
                    <a:pt x="0" y="166018"/>
                  </a:moveTo>
                  <a:cubicBezTo>
                    <a:pt x="-2880" y="61642"/>
                    <a:pt x="72480" y="4391"/>
                    <a:pt x="166018" y="0"/>
                  </a:cubicBezTo>
                  <a:cubicBezTo>
                    <a:pt x="3936227" y="163917"/>
                    <a:pt x="4362690" y="128764"/>
                    <a:pt x="7839548" y="0"/>
                  </a:cubicBezTo>
                  <a:cubicBezTo>
                    <a:pt x="7940801" y="6383"/>
                    <a:pt x="8009628" y="89845"/>
                    <a:pt x="8005566" y="166018"/>
                  </a:cubicBezTo>
                  <a:cubicBezTo>
                    <a:pt x="8006798" y="459490"/>
                    <a:pt x="8053461" y="517029"/>
                    <a:pt x="8005566" y="830069"/>
                  </a:cubicBezTo>
                  <a:cubicBezTo>
                    <a:pt x="8002662" y="927179"/>
                    <a:pt x="7931351" y="1003951"/>
                    <a:pt x="7839548" y="996087"/>
                  </a:cubicBezTo>
                  <a:cubicBezTo>
                    <a:pt x="4407552" y="974105"/>
                    <a:pt x="3843566" y="921199"/>
                    <a:pt x="166018" y="996087"/>
                  </a:cubicBezTo>
                  <a:cubicBezTo>
                    <a:pt x="86762" y="991254"/>
                    <a:pt x="-8302" y="936251"/>
                    <a:pt x="0" y="830069"/>
                  </a:cubicBezTo>
                  <a:cubicBezTo>
                    <a:pt x="-26193" y="538255"/>
                    <a:pt x="1724" y="290580"/>
                    <a:pt x="0" y="16601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553</Words>
  <Application>Microsoft Office PowerPoint</Application>
  <PresentationFormat>Widescreen</PresentationFormat>
  <Paragraphs>96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微软雅黑</vt:lpstr>
      <vt:lpstr>#9Slide05 Bodega Script</vt:lpstr>
      <vt:lpstr>#9Slide07 HoneyCream</vt:lpstr>
      <vt:lpstr>Arial</vt:lpstr>
      <vt:lpstr>Bebas Neue</vt:lpstr>
      <vt:lpstr>Calibri</vt:lpstr>
      <vt:lpstr>Calibri Light</vt:lpstr>
      <vt:lpstr>Cambria</vt:lpstr>
      <vt:lpstr>Cambria Math</vt:lpstr>
      <vt:lpstr>等线</vt:lpstr>
      <vt:lpstr>等线 Light</vt:lpstr>
      <vt:lpstr>Karla</vt:lpstr>
      <vt:lpstr>Love Ya Like A Sister</vt:lpstr>
      <vt:lpstr>SVN-Newton</vt:lpstr>
      <vt:lpstr>Times New Roman</vt:lpstr>
      <vt:lpstr>UTM Aquarelle</vt:lpstr>
      <vt:lpstr>UTM Avo</vt:lpstr>
      <vt:lpstr>字魂151号-联盟综艺体</vt:lpstr>
      <vt:lpstr>Office Theme</vt:lpstr>
      <vt:lpstr>1_Office Theme</vt:lpstr>
      <vt:lpstr>2_Office Theme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11</cp:revision>
  <dcterms:created xsi:type="dcterms:W3CDTF">2023-10-25T00:38:46Z</dcterms:created>
  <dcterms:modified xsi:type="dcterms:W3CDTF">2024-01-15T14:31:48Z</dcterms:modified>
</cp:coreProperties>
</file>