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1/15/2024</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752</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25</vt:i4>
      </vt:variant>
    </vt:vector>
  </HeadingPairs>
  <TitlesOfParts>
    <vt:vector size="46" baseType="lpstr">
      <vt:lpstr>微软雅黑</vt:lpstr>
      <vt:lpstr>#9Slide03 SFU Futura_05 ExtraBo</vt:lpstr>
      <vt:lpstr>#9Slide07 Cadena</vt:lpstr>
      <vt:lpstr>#9Slide07 HoneyCream</vt:lpstr>
      <vt:lpstr>Arial</vt:lpstr>
      <vt:lpstr>Calibri</vt:lpstr>
      <vt:lpstr>Calibri Light</vt:lpstr>
      <vt:lpstr>Cambria</vt:lpstr>
      <vt:lpstr>KaiTi</vt:lpstr>
      <vt:lpstr>Times New Roman</vt:lpstr>
      <vt:lpstr>UTM Wedding K&amp;T</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2023-10-22T11:54:16Z</dcterms:created>
  <dcterms:modified xsi:type="dcterms:W3CDTF">2024-01-15T14:25:23Z</dcterms:modified>
</cp:coreProperties>
</file>